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12192000" cy="6858000"/>
  <p:notesSz cx="6858000" cy="9144000"/>
  <p:embeddedFontLst>
    <p:embeddedFont>
      <p:font typeface="Plus Jakarta Sans" pitchFamily="2" charset="77"/>
      <p:regular r:id="rId11"/>
      <p:bold r:id="rId12"/>
      <p:italic r:id="rId13"/>
      <p:boldItalic r:id="rId14"/>
    </p:embeddedFont>
    <p:embeddedFont>
      <p:font typeface="Plus Jakarta Sans Light" pitchFamily="2" charset="77"/>
      <p:regular r:id="rId15"/>
      <p:italic r:id="rId16"/>
    </p:embeddedFont>
    <p:embeddedFont>
      <p:font typeface="Plus Jakarta Sans SemiBold" pitchFamily="2" charset="77"/>
      <p:regular r:id="rId17"/>
      <p:bold r:id="rId18"/>
      <p:italic r:id="rId19"/>
      <p:boldItalic r:id="rId20"/>
    </p:embeddedFont>
  </p:embeddedFontLst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163"/>
    <a:srgbClr val="007549"/>
    <a:srgbClr val="002E1F"/>
    <a:srgbClr val="F1F2F2"/>
    <a:srgbClr val="F0F2F2"/>
    <a:srgbClr val="084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0"/>
    <p:restoredTop sz="94651"/>
  </p:normalViewPr>
  <p:slideViewPr>
    <p:cSldViewPr snapToGrid="0">
      <p:cViewPr varScale="1">
        <p:scale>
          <a:sx n="191" d="100"/>
          <a:sy n="191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A27A4-6C6D-EC40-BD86-58E2B36E544C}" type="datetimeFigureOut">
              <a:rPr lang="en-NO" smtClean="0"/>
              <a:t>08/05/2026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7191F-880C-5F49-BDDF-C6C1F57363DD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9520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rgbClr val="00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6">
            <a:extLst>
              <a:ext uri="{FF2B5EF4-FFF2-40B4-BE49-F238E27FC236}">
                <a16:creationId xmlns:a16="http://schemas.microsoft.com/office/drawing/2014/main" id="{AF8ADB04-E5CE-C32C-72D9-C333894A837A}"/>
              </a:ext>
            </a:extLst>
          </p:cNvPr>
          <p:cNvGrpSpPr/>
          <p:nvPr userDrawn="1"/>
        </p:nvGrpSpPr>
        <p:grpSpPr>
          <a:xfrm>
            <a:off x="4337049" y="2744932"/>
            <a:ext cx="3521399" cy="1641680"/>
            <a:chOff x="4337049" y="2744932"/>
            <a:chExt cx="3521399" cy="1641680"/>
          </a:xfrm>
          <a:solidFill>
            <a:srgbClr val="FFFFFF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F828A67-7BAC-44D6-BACC-28A6EE731790}"/>
                </a:ext>
              </a:extLst>
            </p:cNvPr>
            <p:cNvSpPr/>
            <p:nvPr/>
          </p:nvSpPr>
          <p:spPr>
            <a:xfrm>
              <a:off x="7226871" y="3155162"/>
              <a:ext cx="631577" cy="781609"/>
            </a:xfrm>
            <a:custGeom>
              <a:avLst/>
              <a:gdLst>
                <a:gd name="csX0" fmla="*/ 299097 w 631577"/>
                <a:gd name="csY0" fmla="*/ 453193 h 781609"/>
                <a:gd name="csX1" fmla="*/ 603244 w 631577"/>
                <a:gd name="csY1" fmla="*/ 208005 h 781609"/>
                <a:gd name="csX2" fmla="*/ 391381 w 631577"/>
                <a:gd name="csY2" fmla="*/ 208005 h 781609"/>
                <a:gd name="csX3" fmla="*/ 157545 w 631577"/>
                <a:gd name="csY3" fmla="*/ 405621 h 781609"/>
                <a:gd name="csX4" fmla="*/ 157545 w 631577"/>
                <a:gd name="csY4" fmla="*/ 0 h 781609"/>
                <a:gd name="csX5" fmla="*/ 0 w 631577"/>
                <a:gd name="csY5" fmla="*/ 0 h 781609"/>
                <a:gd name="csX6" fmla="*/ 0 w 631577"/>
                <a:gd name="csY6" fmla="*/ 781609 h 781609"/>
                <a:gd name="csX7" fmla="*/ 157545 w 631577"/>
                <a:gd name="csY7" fmla="*/ 781609 h 781609"/>
                <a:gd name="csX8" fmla="*/ 157545 w 631577"/>
                <a:gd name="csY8" fmla="*/ 549198 h 781609"/>
                <a:gd name="csX9" fmla="*/ 177654 w 631577"/>
                <a:gd name="csY9" fmla="*/ 533873 h 781609"/>
                <a:gd name="csX10" fmla="*/ 419543 w 631577"/>
                <a:gd name="csY10" fmla="*/ 781609 h 781609"/>
                <a:gd name="csX11" fmla="*/ 631577 w 631577"/>
                <a:gd name="csY11" fmla="*/ 781609 h 781609"/>
                <a:gd name="csX12" fmla="*/ 299097 w 631577"/>
                <a:gd name="csY12" fmla="*/ 453193 h 781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1577" h="781609">
                  <a:moveTo>
                    <a:pt x="299097" y="453193"/>
                  </a:moveTo>
                  <a:lnTo>
                    <a:pt x="603244" y="208005"/>
                  </a:lnTo>
                  <a:lnTo>
                    <a:pt x="391381" y="208005"/>
                  </a:lnTo>
                  <a:lnTo>
                    <a:pt x="157545" y="405621"/>
                  </a:lnTo>
                  <a:lnTo>
                    <a:pt x="157545" y="0"/>
                  </a:lnTo>
                  <a:lnTo>
                    <a:pt x="0" y="0"/>
                  </a:lnTo>
                  <a:lnTo>
                    <a:pt x="0" y="781609"/>
                  </a:lnTo>
                  <a:lnTo>
                    <a:pt x="157545" y="781609"/>
                  </a:lnTo>
                  <a:lnTo>
                    <a:pt x="157545" y="549198"/>
                  </a:lnTo>
                  <a:lnTo>
                    <a:pt x="177654" y="533873"/>
                  </a:lnTo>
                  <a:lnTo>
                    <a:pt x="419543" y="781609"/>
                  </a:lnTo>
                  <a:lnTo>
                    <a:pt x="631577" y="781609"/>
                  </a:lnTo>
                  <a:lnTo>
                    <a:pt x="299097" y="453193"/>
                  </a:ln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147A6B-CC56-AEE0-30B3-7DA45E9A400A}"/>
                </a:ext>
              </a:extLst>
            </p:cNvPr>
            <p:cNvSpPr/>
            <p:nvPr/>
          </p:nvSpPr>
          <p:spPr>
            <a:xfrm>
              <a:off x="5479530" y="3348464"/>
              <a:ext cx="622801" cy="600589"/>
            </a:xfrm>
            <a:custGeom>
              <a:avLst/>
              <a:gdLst>
                <a:gd name="csX0" fmla="*/ 540644 w 622801"/>
                <a:gd name="csY0" fmla="*/ 64004 h 600589"/>
                <a:gd name="csX1" fmla="*/ 448741 w 622801"/>
                <a:gd name="csY1" fmla="*/ 15176 h 600589"/>
                <a:gd name="csX2" fmla="*/ 332147 w 622801"/>
                <a:gd name="csY2" fmla="*/ 0 h 600589"/>
                <a:gd name="csX3" fmla="*/ 93129 w 622801"/>
                <a:gd name="csY3" fmla="*/ 82164 h 600589"/>
                <a:gd name="csX4" fmla="*/ 0 w 622801"/>
                <a:gd name="csY4" fmla="*/ 304560 h 600589"/>
                <a:gd name="csX5" fmla="*/ 96638 w 622801"/>
                <a:gd name="csY5" fmla="*/ 524337 h 600589"/>
                <a:gd name="csX6" fmla="*/ 358930 w 622801"/>
                <a:gd name="csY6" fmla="*/ 600589 h 600589"/>
                <a:gd name="csX7" fmla="*/ 429602 w 622801"/>
                <a:gd name="csY7" fmla="*/ 596622 h 600589"/>
                <a:gd name="csX8" fmla="*/ 490709 w 622801"/>
                <a:gd name="csY8" fmla="*/ 585371 h 600589"/>
                <a:gd name="csX9" fmla="*/ 545313 w 622801"/>
                <a:gd name="csY9" fmla="*/ 570475 h 600589"/>
                <a:gd name="csX10" fmla="*/ 569919 w 622801"/>
                <a:gd name="csY10" fmla="*/ 562776 h 600589"/>
                <a:gd name="csX11" fmla="*/ 594354 w 622801"/>
                <a:gd name="csY11" fmla="*/ 555143 h 600589"/>
                <a:gd name="csX12" fmla="*/ 610127 w 622801"/>
                <a:gd name="csY12" fmla="*/ 550247 h 600589"/>
                <a:gd name="csX13" fmla="*/ 610127 w 622801"/>
                <a:gd name="csY13" fmla="*/ 414268 h 600589"/>
                <a:gd name="csX14" fmla="*/ 574416 w 622801"/>
                <a:gd name="csY14" fmla="*/ 414268 h 600589"/>
                <a:gd name="csX15" fmla="*/ 568825 w 622801"/>
                <a:gd name="csY15" fmla="*/ 417924 h 600589"/>
                <a:gd name="csX16" fmla="*/ 536499 w 622801"/>
                <a:gd name="csY16" fmla="*/ 435803 h 600589"/>
                <a:gd name="csX17" fmla="*/ 487191 w 622801"/>
                <a:gd name="csY17" fmla="*/ 455870 h 600589"/>
                <a:gd name="csX18" fmla="*/ 426388 w 622801"/>
                <a:gd name="csY18" fmla="*/ 472035 h 600589"/>
                <a:gd name="csX19" fmla="*/ 357894 w 622801"/>
                <a:gd name="csY19" fmla="*/ 478304 h 600589"/>
                <a:gd name="csX20" fmla="*/ 209990 w 622801"/>
                <a:gd name="csY20" fmla="*/ 434676 h 600589"/>
                <a:gd name="csX21" fmla="*/ 160369 w 622801"/>
                <a:gd name="csY21" fmla="*/ 333107 h 600589"/>
                <a:gd name="csX22" fmla="*/ 622801 w 622801"/>
                <a:gd name="csY22" fmla="*/ 333107 h 600589"/>
                <a:gd name="csX23" fmla="*/ 622801 w 622801"/>
                <a:gd name="csY23" fmla="*/ 262406 h 600589"/>
                <a:gd name="csX24" fmla="*/ 601732 w 622801"/>
                <a:gd name="csY24" fmla="*/ 146419 h 600589"/>
                <a:gd name="csX25" fmla="*/ 540644 w 622801"/>
                <a:gd name="csY25" fmla="*/ 64005 h 600589"/>
                <a:gd name="csX26" fmla="*/ 173613 w 622801"/>
                <a:gd name="csY26" fmla="*/ 193804 h 600589"/>
                <a:gd name="csX27" fmla="*/ 205883 w 622801"/>
                <a:gd name="csY27" fmla="*/ 154944 h 600589"/>
                <a:gd name="csX28" fmla="*/ 256341 w 622801"/>
                <a:gd name="csY28" fmla="*/ 127598 h 600589"/>
                <a:gd name="csX29" fmla="*/ 325596 w 622801"/>
                <a:gd name="csY29" fmla="*/ 118109 h 600589"/>
                <a:gd name="csX30" fmla="*/ 394689 w 622801"/>
                <a:gd name="csY30" fmla="*/ 127284 h 600589"/>
                <a:gd name="csX31" fmla="*/ 436562 w 622801"/>
                <a:gd name="csY31" fmla="*/ 152179 h 600589"/>
                <a:gd name="csX32" fmla="*/ 458924 w 622801"/>
                <a:gd name="csY32" fmla="*/ 188283 h 600589"/>
                <a:gd name="csX33" fmla="*/ 466512 w 622801"/>
                <a:gd name="csY33" fmla="*/ 220143 h 600589"/>
                <a:gd name="csX34" fmla="*/ 163677 w 622801"/>
                <a:gd name="csY34" fmla="*/ 220143 h 600589"/>
                <a:gd name="csX35" fmla="*/ 173613 w 622801"/>
                <a:gd name="csY35" fmla="*/ 193805 h 6005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22801" h="600589">
                  <a:moveTo>
                    <a:pt x="540644" y="64004"/>
                  </a:moveTo>
                  <a:cubicBezTo>
                    <a:pt x="514365" y="41763"/>
                    <a:pt x="483407" y="25325"/>
                    <a:pt x="448741" y="15176"/>
                  </a:cubicBezTo>
                  <a:cubicBezTo>
                    <a:pt x="414380" y="4961"/>
                    <a:pt x="376244" y="0"/>
                    <a:pt x="332147" y="0"/>
                  </a:cubicBezTo>
                  <a:cubicBezTo>
                    <a:pt x="234606" y="0"/>
                    <a:pt x="154189" y="27647"/>
                    <a:pt x="93129" y="82164"/>
                  </a:cubicBezTo>
                  <a:cubicBezTo>
                    <a:pt x="31338" y="137301"/>
                    <a:pt x="0" y="212126"/>
                    <a:pt x="0" y="304560"/>
                  </a:cubicBezTo>
                  <a:cubicBezTo>
                    <a:pt x="0" y="398624"/>
                    <a:pt x="32507" y="472565"/>
                    <a:pt x="96638" y="524337"/>
                  </a:cubicBezTo>
                  <a:cubicBezTo>
                    <a:pt x="159370" y="574935"/>
                    <a:pt x="247613" y="600589"/>
                    <a:pt x="358930" y="600589"/>
                  </a:cubicBezTo>
                  <a:cubicBezTo>
                    <a:pt x="386636" y="600589"/>
                    <a:pt x="410349" y="599254"/>
                    <a:pt x="429602" y="596622"/>
                  </a:cubicBezTo>
                  <a:cubicBezTo>
                    <a:pt x="447467" y="594027"/>
                    <a:pt x="467415" y="590352"/>
                    <a:pt x="490709" y="585371"/>
                  </a:cubicBezTo>
                  <a:cubicBezTo>
                    <a:pt x="506321" y="581924"/>
                    <a:pt x="524177" y="577066"/>
                    <a:pt x="545313" y="570475"/>
                  </a:cubicBezTo>
                  <a:lnTo>
                    <a:pt x="569919" y="562776"/>
                  </a:lnTo>
                  <a:cubicBezTo>
                    <a:pt x="579037" y="559916"/>
                    <a:pt x="587176" y="557359"/>
                    <a:pt x="594354" y="555143"/>
                  </a:cubicBezTo>
                  <a:lnTo>
                    <a:pt x="610127" y="550247"/>
                  </a:lnTo>
                  <a:lnTo>
                    <a:pt x="610127" y="414268"/>
                  </a:lnTo>
                  <a:lnTo>
                    <a:pt x="574416" y="414268"/>
                  </a:lnTo>
                  <a:lnTo>
                    <a:pt x="568825" y="417924"/>
                  </a:lnTo>
                  <a:cubicBezTo>
                    <a:pt x="560449" y="423378"/>
                    <a:pt x="549563" y="429401"/>
                    <a:pt x="536499" y="435803"/>
                  </a:cubicBezTo>
                  <a:cubicBezTo>
                    <a:pt x="523578" y="442100"/>
                    <a:pt x="507490" y="448654"/>
                    <a:pt x="487191" y="455870"/>
                  </a:cubicBezTo>
                  <a:cubicBezTo>
                    <a:pt x="468708" y="462565"/>
                    <a:pt x="448247" y="468010"/>
                    <a:pt x="426388" y="472035"/>
                  </a:cubicBezTo>
                  <a:cubicBezTo>
                    <a:pt x="403788" y="476192"/>
                    <a:pt x="380741" y="478304"/>
                    <a:pt x="357894" y="478304"/>
                  </a:cubicBezTo>
                  <a:cubicBezTo>
                    <a:pt x="294534" y="478304"/>
                    <a:pt x="244779" y="463626"/>
                    <a:pt x="209990" y="434676"/>
                  </a:cubicBezTo>
                  <a:cubicBezTo>
                    <a:pt x="180725" y="410319"/>
                    <a:pt x="164381" y="376947"/>
                    <a:pt x="160369" y="333107"/>
                  </a:cubicBezTo>
                  <a:lnTo>
                    <a:pt x="622801" y="333107"/>
                  </a:lnTo>
                  <a:lnTo>
                    <a:pt x="622801" y="262406"/>
                  </a:lnTo>
                  <a:cubicBezTo>
                    <a:pt x="622801" y="216879"/>
                    <a:pt x="615680" y="177778"/>
                    <a:pt x="601732" y="146419"/>
                  </a:cubicBezTo>
                  <a:cubicBezTo>
                    <a:pt x="587784" y="114180"/>
                    <a:pt x="567228" y="86445"/>
                    <a:pt x="540644" y="64005"/>
                  </a:cubicBezTo>
                  <a:close/>
                  <a:moveTo>
                    <a:pt x="173613" y="193804"/>
                  </a:moveTo>
                  <a:cubicBezTo>
                    <a:pt x="180991" y="179683"/>
                    <a:pt x="191982" y="166495"/>
                    <a:pt x="205883" y="154944"/>
                  </a:cubicBezTo>
                  <a:cubicBezTo>
                    <a:pt x="220810" y="143134"/>
                    <a:pt x="237820" y="133924"/>
                    <a:pt x="256341" y="127598"/>
                  </a:cubicBezTo>
                  <a:cubicBezTo>
                    <a:pt x="275033" y="121300"/>
                    <a:pt x="298337" y="118109"/>
                    <a:pt x="325596" y="118109"/>
                  </a:cubicBezTo>
                  <a:cubicBezTo>
                    <a:pt x="353340" y="118109"/>
                    <a:pt x="376586" y="121189"/>
                    <a:pt x="394689" y="127284"/>
                  </a:cubicBezTo>
                  <a:cubicBezTo>
                    <a:pt x="411822" y="133036"/>
                    <a:pt x="425552" y="141211"/>
                    <a:pt x="436562" y="152179"/>
                  </a:cubicBezTo>
                  <a:cubicBezTo>
                    <a:pt x="446146" y="161834"/>
                    <a:pt x="453647" y="173931"/>
                    <a:pt x="458924" y="188283"/>
                  </a:cubicBezTo>
                  <a:cubicBezTo>
                    <a:pt x="462423" y="197596"/>
                    <a:pt x="464933" y="208129"/>
                    <a:pt x="466512" y="220143"/>
                  </a:cubicBezTo>
                  <a:lnTo>
                    <a:pt x="163677" y="220143"/>
                  </a:lnTo>
                  <a:cubicBezTo>
                    <a:pt x="166159" y="210562"/>
                    <a:pt x="169458" y="201832"/>
                    <a:pt x="173613" y="193805"/>
                  </a:cubicBez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5AC76C-2229-E829-2949-E546E6B5509D}"/>
                </a:ext>
              </a:extLst>
            </p:cNvPr>
            <p:cNvSpPr/>
            <p:nvPr/>
          </p:nvSpPr>
          <p:spPr>
            <a:xfrm>
              <a:off x="6102408" y="3211231"/>
              <a:ext cx="440631" cy="735899"/>
            </a:xfrm>
            <a:custGeom>
              <a:avLst/>
              <a:gdLst>
                <a:gd name="csX0" fmla="*/ 404045 w 440631"/>
                <a:gd name="csY0" fmla="*/ 597449 h 735899"/>
                <a:gd name="csX1" fmla="*/ 369085 w 440631"/>
                <a:gd name="csY1" fmla="*/ 607459 h 735899"/>
                <a:gd name="csX2" fmla="*/ 321289 w 440631"/>
                <a:gd name="csY2" fmla="*/ 613103 h 735899"/>
                <a:gd name="csX3" fmla="*/ 267218 w 440631"/>
                <a:gd name="csY3" fmla="*/ 606190 h 735899"/>
                <a:gd name="csX4" fmla="*/ 245654 w 440631"/>
                <a:gd name="csY4" fmla="*/ 590441 h 735899"/>
                <a:gd name="csX5" fmla="*/ 235310 w 440631"/>
                <a:gd name="csY5" fmla="*/ 559768 h 735899"/>
                <a:gd name="csX6" fmla="*/ 233579 w 440631"/>
                <a:gd name="csY6" fmla="*/ 499521 h 735899"/>
                <a:gd name="csX7" fmla="*/ 233579 w 440631"/>
                <a:gd name="csY7" fmla="*/ 270554 h 735899"/>
                <a:gd name="csX8" fmla="*/ 440631 w 440631"/>
                <a:gd name="csY8" fmla="*/ 270554 h 735899"/>
                <a:gd name="csX9" fmla="*/ 440631 w 440631"/>
                <a:gd name="csY9" fmla="*/ 151935 h 735899"/>
                <a:gd name="csX10" fmla="*/ 233579 w 440631"/>
                <a:gd name="csY10" fmla="*/ 151935 h 735899"/>
                <a:gd name="csX11" fmla="*/ 233579 w 440631"/>
                <a:gd name="csY11" fmla="*/ 0 h 735899"/>
                <a:gd name="csX12" fmla="*/ 75996 w 440631"/>
                <a:gd name="csY12" fmla="*/ 0 h 735899"/>
                <a:gd name="csX13" fmla="*/ 75996 w 440631"/>
                <a:gd name="csY13" fmla="*/ 151935 h 735899"/>
                <a:gd name="csX14" fmla="*/ 0 w 440631"/>
                <a:gd name="csY14" fmla="*/ 151935 h 735899"/>
                <a:gd name="csX15" fmla="*/ 0 w 440631"/>
                <a:gd name="csY15" fmla="*/ 270554 h 735899"/>
                <a:gd name="csX16" fmla="*/ 75996 w 440631"/>
                <a:gd name="csY16" fmla="*/ 270554 h 735899"/>
                <a:gd name="csX17" fmla="*/ 75996 w 440631"/>
                <a:gd name="csY17" fmla="*/ 541207 h 735899"/>
                <a:gd name="csX18" fmla="*/ 135867 w 440631"/>
                <a:gd name="csY18" fmla="*/ 689525 h 735899"/>
                <a:gd name="csX19" fmla="*/ 293697 w 440631"/>
                <a:gd name="csY19" fmla="*/ 735900 h 735899"/>
                <a:gd name="csX20" fmla="*/ 356439 w 440631"/>
                <a:gd name="csY20" fmla="*/ 731695 h 735899"/>
                <a:gd name="csX21" fmla="*/ 423260 w 440631"/>
                <a:gd name="csY21" fmla="*/ 720094 h 735899"/>
                <a:gd name="csX22" fmla="*/ 440631 w 440631"/>
                <a:gd name="csY22" fmla="*/ 716079 h 735899"/>
                <a:gd name="csX23" fmla="*/ 440631 w 440631"/>
                <a:gd name="csY23" fmla="*/ 596123 h 735899"/>
                <a:gd name="csX24" fmla="*/ 407734 w 440631"/>
                <a:gd name="csY24" fmla="*/ 596123 h 735899"/>
                <a:gd name="csX25" fmla="*/ 404045 w 440631"/>
                <a:gd name="csY25" fmla="*/ 597449 h 7358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440631" h="735899">
                  <a:moveTo>
                    <a:pt x="404045" y="597449"/>
                  </a:moveTo>
                  <a:cubicBezTo>
                    <a:pt x="397275" y="599883"/>
                    <a:pt x="385429" y="603273"/>
                    <a:pt x="369085" y="607459"/>
                  </a:cubicBezTo>
                  <a:cubicBezTo>
                    <a:pt x="353739" y="611209"/>
                    <a:pt x="337661" y="613103"/>
                    <a:pt x="321289" y="613103"/>
                  </a:cubicBezTo>
                  <a:cubicBezTo>
                    <a:pt x="298042" y="613103"/>
                    <a:pt x="279854" y="610783"/>
                    <a:pt x="267218" y="606190"/>
                  </a:cubicBezTo>
                  <a:cubicBezTo>
                    <a:pt x="257073" y="602525"/>
                    <a:pt x="249866" y="597298"/>
                    <a:pt x="245654" y="590441"/>
                  </a:cubicBezTo>
                  <a:cubicBezTo>
                    <a:pt x="239636" y="580905"/>
                    <a:pt x="236251" y="570858"/>
                    <a:pt x="235310" y="559768"/>
                  </a:cubicBezTo>
                  <a:cubicBezTo>
                    <a:pt x="234159" y="545762"/>
                    <a:pt x="233579" y="525497"/>
                    <a:pt x="233579" y="499521"/>
                  </a:cubicBezTo>
                  <a:lnTo>
                    <a:pt x="233579" y="270554"/>
                  </a:lnTo>
                  <a:lnTo>
                    <a:pt x="440631" y="270554"/>
                  </a:lnTo>
                  <a:lnTo>
                    <a:pt x="440631" y="151935"/>
                  </a:lnTo>
                  <a:lnTo>
                    <a:pt x="233579" y="151935"/>
                  </a:lnTo>
                  <a:lnTo>
                    <a:pt x="233579" y="0"/>
                  </a:lnTo>
                  <a:lnTo>
                    <a:pt x="75996" y="0"/>
                  </a:lnTo>
                  <a:lnTo>
                    <a:pt x="75996" y="151935"/>
                  </a:lnTo>
                  <a:lnTo>
                    <a:pt x="0" y="151935"/>
                  </a:lnTo>
                  <a:lnTo>
                    <a:pt x="0" y="270554"/>
                  </a:lnTo>
                  <a:lnTo>
                    <a:pt x="75996" y="270554"/>
                  </a:lnTo>
                  <a:lnTo>
                    <a:pt x="75996" y="541207"/>
                  </a:lnTo>
                  <a:cubicBezTo>
                    <a:pt x="75996" y="607658"/>
                    <a:pt x="96143" y="657555"/>
                    <a:pt x="135867" y="689525"/>
                  </a:cubicBezTo>
                  <a:cubicBezTo>
                    <a:pt x="174088" y="720293"/>
                    <a:pt x="227190" y="735900"/>
                    <a:pt x="293697" y="735900"/>
                  </a:cubicBezTo>
                  <a:cubicBezTo>
                    <a:pt x="313264" y="735900"/>
                    <a:pt x="334438" y="734470"/>
                    <a:pt x="356439" y="731695"/>
                  </a:cubicBezTo>
                  <a:cubicBezTo>
                    <a:pt x="379020" y="729025"/>
                    <a:pt x="401516" y="725123"/>
                    <a:pt x="423260" y="720094"/>
                  </a:cubicBezTo>
                  <a:lnTo>
                    <a:pt x="440631" y="716079"/>
                  </a:lnTo>
                  <a:lnTo>
                    <a:pt x="440631" y="596123"/>
                  </a:lnTo>
                  <a:lnTo>
                    <a:pt x="407734" y="596123"/>
                  </a:lnTo>
                  <a:lnTo>
                    <a:pt x="404045" y="597449"/>
                  </a:ln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D58800B-12C2-5DF0-0DE1-80FB2927AED2}"/>
                </a:ext>
              </a:extLst>
            </p:cNvPr>
            <p:cNvSpPr/>
            <p:nvPr/>
          </p:nvSpPr>
          <p:spPr>
            <a:xfrm>
              <a:off x="4805801" y="3186979"/>
              <a:ext cx="649750" cy="749792"/>
            </a:xfrm>
            <a:custGeom>
              <a:avLst/>
              <a:gdLst>
                <a:gd name="csX0" fmla="*/ 569200 w 649750"/>
                <a:gd name="csY0" fmla="*/ 284921 h 749792"/>
                <a:gd name="csX1" fmla="*/ 607849 w 649750"/>
                <a:gd name="csY1" fmla="*/ 181437 h 749792"/>
                <a:gd name="csX2" fmla="*/ 581864 w 649750"/>
                <a:gd name="csY2" fmla="*/ 91421 h 749792"/>
                <a:gd name="csX3" fmla="*/ 501913 w 649750"/>
                <a:gd name="csY3" fmla="*/ 30190 h 749792"/>
                <a:gd name="csX4" fmla="*/ 404260 w 649750"/>
                <a:gd name="csY4" fmla="*/ 5165 h 749792"/>
                <a:gd name="csX5" fmla="*/ 258935 w 649750"/>
                <a:gd name="csY5" fmla="*/ 0 h 749792"/>
                <a:gd name="csX6" fmla="*/ 0 w 649750"/>
                <a:gd name="csY6" fmla="*/ 0 h 749792"/>
                <a:gd name="csX7" fmla="*/ 0 w 649750"/>
                <a:gd name="csY7" fmla="*/ 749792 h 749792"/>
                <a:gd name="csX8" fmla="*/ 278160 w 649750"/>
                <a:gd name="csY8" fmla="*/ 749792 h 749792"/>
                <a:gd name="csX9" fmla="*/ 431711 w 649750"/>
                <a:gd name="csY9" fmla="*/ 736155 h 749792"/>
                <a:gd name="csX10" fmla="*/ 546163 w 649750"/>
                <a:gd name="csY10" fmla="*/ 689128 h 749792"/>
                <a:gd name="csX11" fmla="*/ 621217 w 649750"/>
                <a:gd name="csY11" fmla="*/ 615584 h 749792"/>
                <a:gd name="csX12" fmla="*/ 649750 w 649750"/>
                <a:gd name="csY12" fmla="*/ 511008 h 749792"/>
                <a:gd name="csX13" fmla="*/ 599739 w 649750"/>
                <a:gd name="csY13" fmla="*/ 382524 h 749792"/>
                <a:gd name="csX14" fmla="*/ 516954 w 649750"/>
                <a:gd name="csY14" fmla="*/ 329237 h 749792"/>
                <a:gd name="csX15" fmla="*/ 569200 w 649750"/>
                <a:gd name="csY15" fmla="*/ 284920 h 749792"/>
                <a:gd name="csX16" fmla="*/ 430435 w 649750"/>
                <a:gd name="csY16" fmla="*/ 239542 h 749792"/>
                <a:gd name="csX17" fmla="*/ 402060 w 649750"/>
                <a:gd name="csY17" fmla="*/ 265594 h 749792"/>
                <a:gd name="csX18" fmla="*/ 353815 w 649750"/>
                <a:gd name="csY18" fmla="*/ 282240 h 749792"/>
                <a:gd name="csX19" fmla="*/ 275719 w 649750"/>
                <a:gd name="csY19" fmla="*/ 286430 h 749792"/>
                <a:gd name="csX20" fmla="*/ 163422 w 649750"/>
                <a:gd name="csY20" fmla="*/ 286430 h 749792"/>
                <a:gd name="csX21" fmla="*/ 163422 w 649750"/>
                <a:gd name="csY21" fmla="*/ 124761 h 749792"/>
                <a:gd name="csX22" fmla="*/ 254865 w 649750"/>
                <a:gd name="csY22" fmla="*/ 124761 h 749792"/>
                <a:gd name="csX23" fmla="*/ 350668 w 649750"/>
                <a:gd name="csY23" fmla="*/ 127614 h 749792"/>
                <a:gd name="csX24" fmla="*/ 406963 w 649750"/>
                <a:gd name="csY24" fmla="*/ 141116 h 749792"/>
                <a:gd name="csX25" fmla="*/ 431624 w 649750"/>
                <a:gd name="csY25" fmla="*/ 161495 h 749792"/>
                <a:gd name="csX26" fmla="*/ 439498 w 649750"/>
                <a:gd name="csY26" fmla="*/ 194691 h 749792"/>
                <a:gd name="csX27" fmla="*/ 430436 w 649750"/>
                <a:gd name="csY27" fmla="*/ 239543 h 749792"/>
                <a:gd name="csX28" fmla="*/ 163422 w 649750"/>
                <a:gd name="csY28" fmla="*/ 409252 h 749792"/>
                <a:gd name="csX29" fmla="*/ 275719 w 649750"/>
                <a:gd name="csY29" fmla="*/ 409252 h 749792"/>
                <a:gd name="csX30" fmla="*/ 367840 w 649750"/>
                <a:gd name="csY30" fmla="*/ 412535 h 749792"/>
                <a:gd name="csX31" fmla="*/ 422779 w 649750"/>
                <a:gd name="csY31" fmla="*/ 425898 h 749792"/>
                <a:gd name="csX32" fmla="*/ 469882 w 649750"/>
                <a:gd name="csY32" fmla="*/ 459903 h 749792"/>
                <a:gd name="csX33" fmla="*/ 481395 w 649750"/>
                <a:gd name="csY33" fmla="*/ 514748 h 749792"/>
                <a:gd name="csX34" fmla="*/ 469604 w 649750"/>
                <a:gd name="csY34" fmla="*/ 563301 h 749792"/>
                <a:gd name="csX35" fmla="*/ 428471 w 649750"/>
                <a:gd name="csY35" fmla="*/ 597894 h 749792"/>
                <a:gd name="csX36" fmla="*/ 357380 w 649750"/>
                <a:gd name="csY36" fmla="*/ 619580 h 749792"/>
                <a:gd name="csX37" fmla="*/ 237487 w 649750"/>
                <a:gd name="csY37" fmla="*/ 625082 h 749792"/>
                <a:gd name="csX38" fmla="*/ 163421 w 649750"/>
                <a:gd name="csY38" fmla="*/ 625082 h 749792"/>
                <a:gd name="csX39" fmla="*/ 163421 w 649750"/>
                <a:gd name="csY39" fmla="*/ 409251 h 7497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649750" h="749792">
                  <a:moveTo>
                    <a:pt x="569200" y="284921"/>
                  </a:moveTo>
                  <a:cubicBezTo>
                    <a:pt x="594852" y="254795"/>
                    <a:pt x="607849" y="219977"/>
                    <a:pt x="607849" y="181437"/>
                  </a:cubicBezTo>
                  <a:cubicBezTo>
                    <a:pt x="607849" y="147427"/>
                    <a:pt x="599150" y="117200"/>
                    <a:pt x="581864" y="91421"/>
                  </a:cubicBezTo>
                  <a:cubicBezTo>
                    <a:pt x="564484" y="65993"/>
                    <a:pt x="537625" y="45412"/>
                    <a:pt x="501913" y="30190"/>
                  </a:cubicBezTo>
                  <a:cubicBezTo>
                    <a:pt x="470346" y="16961"/>
                    <a:pt x="437440" y="8536"/>
                    <a:pt x="404260" y="5165"/>
                  </a:cubicBezTo>
                  <a:cubicBezTo>
                    <a:pt x="372073" y="1688"/>
                    <a:pt x="324539" y="0"/>
                    <a:pt x="258935" y="0"/>
                  </a:cubicBezTo>
                  <a:lnTo>
                    <a:pt x="0" y="0"/>
                  </a:lnTo>
                  <a:lnTo>
                    <a:pt x="0" y="749792"/>
                  </a:lnTo>
                  <a:lnTo>
                    <a:pt x="278160" y="749792"/>
                  </a:lnTo>
                  <a:cubicBezTo>
                    <a:pt x="340175" y="749792"/>
                    <a:pt x="391855" y="745190"/>
                    <a:pt x="431711" y="736155"/>
                  </a:cubicBezTo>
                  <a:cubicBezTo>
                    <a:pt x="472059" y="727102"/>
                    <a:pt x="510641" y="711240"/>
                    <a:pt x="546163" y="689128"/>
                  </a:cubicBezTo>
                  <a:cubicBezTo>
                    <a:pt x="577291" y="670226"/>
                    <a:pt x="602535" y="645481"/>
                    <a:pt x="621217" y="615584"/>
                  </a:cubicBezTo>
                  <a:cubicBezTo>
                    <a:pt x="640148" y="585261"/>
                    <a:pt x="649750" y="550071"/>
                    <a:pt x="649750" y="511008"/>
                  </a:cubicBezTo>
                  <a:cubicBezTo>
                    <a:pt x="649750" y="460078"/>
                    <a:pt x="632922" y="416843"/>
                    <a:pt x="599739" y="382524"/>
                  </a:cubicBezTo>
                  <a:cubicBezTo>
                    <a:pt x="578014" y="360033"/>
                    <a:pt x="550289" y="342203"/>
                    <a:pt x="516954" y="329237"/>
                  </a:cubicBezTo>
                  <a:cubicBezTo>
                    <a:pt x="537482" y="316641"/>
                    <a:pt x="554967" y="301826"/>
                    <a:pt x="569200" y="284920"/>
                  </a:cubicBezTo>
                  <a:close/>
                  <a:moveTo>
                    <a:pt x="430435" y="239542"/>
                  </a:moveTo>
                  <a:cubicBezTo>
                    <a:pt x="425003" y="250228"/>
                    <a:pt x="415760" y="258732"/>
                    <a:pt x="402060" y="265594"/>
                  </a:cubicBezTo>
                  <a:cubicBezTo>
                    <a:pt x="385282" y="274121"/>
                    <a:pt x="369108" y="279706"/>
                    <a:pt x="353815" y="282240"/>
                  </a:cubicBezTo>
                  <a:cubicBezTo>
                    <a:pt x="337798" y="285024"/>
                    <a:pt x="311522" y="286430"/>
                    <a:pt x="275719" y="286430"/>
                  </a:cubicBezTo>
                  <a:lnTo>
                    <a:pt x="163422" y="286430"/>
                  </a:lnTo>
                  <a:lnTo>
                    <a:pt x="163422" y="124761"/>
                  </a:lnTo>
                  <a:lnTo>
                    <a:pt x="254865" y="124761"/>
                  </a:lnTo>
                  <a:cubicBezTo>
                    <a:pt x="295858" y="124761"/>
                    <a:pt x="328021" y="125713"/>
                    <a:pt x="350668" y="127614"/>
                  </a:cubicBezTo>
                  <a:cubicBezTo>
                    <a:pt x="371156" y="129144"/>
                    <a:pt x="390194" y="133732"/>
                    <a:pt x="406963" y="141116"/>
                  </a:cubicBezTo>
                  <a:cubicBezTo>
                    <a:pt x="418621" y="146448"/>
                    <a:pt x="426916" y="153305"/>
                    <a:pt x="431624" y="161495"/>
                  </a:cubicBezTo>
                  <a:cubicBezTo>
                    <a:pt x="436847" y="170590"/>
                    <a:pt x="439498" y="181761"/>
                    <a:pt x="439498" y="194691"/>
                  </a:cubicBezTo>
                  <a:cubicBezTo>
                    <a:pt x="439498" y="212673"/>
                    <a:pt x="436453" y="227752"/>
                    <a:pt x="430436" y="239543"/>
                  </a:cubicBezTo>
                  <a:close/>
                  <a:moveTo>
                    <a:pt x="163422" y="409252"/>
                  </a:moveTo>
                  <a:lnTo>
                    <a:pt x="275719" y="409252"/>
                  </a:lnTo>
                  <a:cubicBezTo>
                    <a:pt x="315575" y="409252"/>
                    <a:pt x="346503" y="410352"/>
                    <a:pt x="367840" y="412535"/>
                  </a:cubicBezTo>
                  <a:cubicBezTo>
                    <a:pt x="387938" y="414431"/>
                    <a:pt x="405894" y="418796"/>
                    <a:pt x="422779" y="425898"/>
                  </a:cubicBezTo>
                  <a:cubicBezTo>
                    <a:pt x="447083" y="436061"/>
                    <a:pt x="462946" y="447539"/>
                    <a:pt x="469882" y="459903"/>
                  </a:cubicBezTo>
                  <a:cubicBezTo>
                    <a:pt x="477519" y="473692"/>
                    <a:pt x="481395" y="492142"/>
                    <a:pt x="481395" y="514748"/>
                  </a:cubicBezTo>
                  <a:cubicBezTo>
                    <a:pt x="481395" y="535487"/>
                    <a:pt x="477537" y="551378"/>
                    <a:pt x="469604" y="563301"/>
                  </a:cubicBezTo>
                  <a:cubicBezTo>
                    <a:pt x="461303" y="575782"/>
                    <a:pt x="447426" y="587430"/>
                    <a:pt x="428471" y="597894"/>
                  </a:cubicBezTo>
                  <a:cubicBezTo>
                    <a:pt x="408239" y="608898"/>
                    <a:pt x="384938" y="616001"/>
                    <a:pt x="357380" y="619580"/>
                  </a:cubicBezTo>
                  <a:cubicBezTo>
                    <a:pt x="327882" y="623226"/>
                    <a:pt x="287543" y="625082"/>
                    <a:pt x="237487" y="625082"/>
                  </a:cubicBezTo>
                  <a:lnTo>
                    <a:pt x="163421" y="625082"/>
                  </a:lnTo>
                  <a:lnTo>
                    <a:pt x="163421" y="409251"/>
                  </a:ln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99862B0-2F08-E656-3E66-6E10E86F6205}"/>
                </a:ext>
              </a:extLst>
            </p:cNvPr>
            <p:cNvSpPr/>
            <p:nvPr/>
          </p:nvSpPr>
          <p:spPr>
            <a:xfrm>
              <a:off x="6535319" y="3348463"/>
              <a:ext cx="622810" cy="600590"/>
            </a:xfrm>
            <a:custGeom>
              <a:avLst/>
              <a:gdLst>
                <a:gd name="csX0" fmla="*/ 540682 w 622810"/>
                <a:gd name="csY0" fmla="*/ 64001 h 600590"/>
                <a:gd name="csX1" fmla="*/ 448751 w 622810"/>
                <a:gd name="csY1" fmla="*/ 15176 h 600590"/>
                <a:gd name="csX2" fmla="*/ 332156 w 622810"/>
                <a:gd name="csY2" fmla="*/ 0 h 600590"/>
                <a:gd name="csX3" fmla="*/ 93139 w 622810"/>
                <a:gd name="csY3" fmla="*/ 82169 h 600590"/>
                <a:gd name="csX4" fmla="*/ 0 w 622810"/>
                <a:gd name="csY4" fmla="*/ 304560 h 600590"/>
                <a:gd name="csX5" fmla="*/ 96657 w 622810"/>
                <a:gd name="csY5" fmla="*/ 524338 h 600590"/>
                <a:gd name="csX6" fmla="*/ 358930 w 622810"/>
                <a:gd name="csY6" fmla="*/ 600590 h 600590"/>
                <a:gd name="csX7" fmla="*/ 429631 w 622810"/>
                <a:gd name="csY7" fmla="*/ 596623 h 600590"/>
                <a:gd name="csX8" fmla="*/ 490747 w 622810"/>
                <a:gd name="csY8" fmla="*/ 585363 h 600590"/>
                <a:gd name="csX9" fmla="*/ 545341 w 622810"/>
                <a:gd name="csY9" fmla="*/ 570476 h 600590"/>
                <a:gd name="csX10" fmla="*/ 610089 w 622810"/>
                <a:gd name="csY10" fmla="*/ 550229 h 600590"/>
                <a:gd name="csX11" fmla="*/ 610089 w 622810"/>
                <a:gd name="csY11" fmla="*/ 414269 h 600590"/>
                <a:gd name="csX12" fmla="*/ 574464 w 622810"/>
                <a:gd name="csY12" fmla="*/ 414269 h 600590"/>
                <a:gd name="csX13" fmla="*/ 568854 w 622810"/>
                <a:gd name="csY13" fmla="*/ 417934 h 600590"/>
                <a:gd name="csX14" fmla="*/ 536527 w 622810"/>
                <a:gd name="csY14" fmla="*/ 435804 h 600590"/>
                <a:gd name="csX15" fmla="*/ 487201 w 622810"/>
                <a:gd name="csY15" fmla="*/ 455871 h 600590"/>
                <a:gd name="csX16" fmla="*/ 426398 w 622810"/>
                <a:gd name="csY16" fmla="*/ 472036 h 600590"/>
                <a:gd name="csX17" fmla="*/ 357942 w 622810"/>
                <a:gd name="csY17" fmla="*/ 478305 h 600590"/>
                <a:gd name="csX18" fmla="*/ 209990 w 622810"/>
                <a:gd name="csY18" fmla="*/ 434677 h 600590"/>
                <a:gd name="csX19" fmla="*/ 160378 w 622810"/>
                <a:gd name="csY19" fmla="*/ 333108 h 600590"/>
                <a:gd name="csX20" fmla="*/ 622811 w 622810"/>
                <a:gd name="csY20" fmla="*/ 333108 h 600590"/>
                <a:gd name="csX21" fmla="*/ 622811 w 622810"/>
                <a:gd name="csY21" fmla="*/ 262407 h 600590"/>
                <a:gd name="csX22" fmla="*/ 601761 w 622810"/>
                <a:gd name="csY22" fmla="*/ 146382 h 600590"/>
                <a:gd name="csX23" fmla="*/ 540682 w 622810"/>
                <a:gd name="csY23" fmla="*/ 64001 h 600590"/>
                <a:gd name="csX24" fmla="*/ 173623 w 622810"/>
                <a:gd name="csY24" fmla="*/ 193824 h 600590"/>
                <a:gd name="csX25" fmla="*/ 205883 w 622810"/>
                <a:gd name="csY25" fmla="*/ 154945 h 600590"/>
                <a:gd name="csX26" fmla="*/ 256341 w 622810"/>
                <a:gd name="csY26" fmla="*/ 127599 h 600590"/>
                <a:gd name="csX27" fmla="*/ 325615 w 622810"/>
                <a:gd name="csY27" fmla="*/ 118110 h 600590"/>
                <a:gd name="csX28" fmla="*/ 394708 w 622810"/>
                <a:gd name="csY28" fmla="*/ 127285 h 600590"/>
                <a:gd name="csX29" fmla="*/ 436600 w 622810"/>
                <a:gd name="csY29" fmla="*/ 152171 h 600590"/>
                <a:gd name="csX30" fmla="*/ 458944 w 622810"/>
                <a:gd name="csY30" fmla="*/ 188275 h 600590"/>
                <a:gd name="csX31" fmla="*/ 466512 w 622810"/>
                <a:gd name="csY31" fmla="*/ 220143 h 600590"/>
                <a:gd name="csX32" fmla="*/ 163678 w 622810"/>
                <a:gd name="csY32" fmla="*/ 220143 h 600590"/>
                <a:gd name="csX33" fmla="*/ 173623 w 622810"/>
                <a:gd name="csY33" fmla="*/ 193823 h 600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622810" h="600590">
                  <a:moveTo>
                    <a:pt x="540682" y="64001"/>
                  </a:moveTo>
                  <a:cubicBezTo>
                    <a:pt x="514365" y="41755"/>
                    <a:pt x="483407" y="25321"/>
                    <a:pt x="448751" y="15176"/>
                  </a:cubicBezTo>
                  <a:cubicBezTo>
                    <a:pt x="414884" y="5104"/>
                    <a:pt x="375655" y="0"/>
                    <a:pt x="332156" y="0"/>
                  </a:cubicBezTo>
                  <a:cubicBezTo>
                    <a:pt x="234663" y="0"/>
                    <a:pt x="154246" y="27642"/>
                    <a:pt x="93139" y="82169"/>
                  </a:cubicBezTo>
                  <a:cubicBezTo>
                    <a:pt x="31328" y="137328"/>
                    <a:pt x="0" y="212154"/>
                    <a:pt x="0" y="304560"/>
                  </a:cubicBezTo>
                  <a:cubicBezTo>
                    <a:pt x="0" y="398615"/>
                    <a:pt x="32517" y="472547"/>
                    <a:pt x="96657" y="524338"/>
                  </a:cubicBezTo>
                  <a:cubicBezTo>
                    <a:pt x="159389" y="574936"/>
                    <a:pt x="247622" y="600590"/>
                    <a:pt x="358930" y="600590"/>
                  </a:cubicBezTo>
                  <a:cubicBezTo>
                    <a:pt x="386617" y="600590"/>
                    <a:pt x="410339" y="599255"/>
                    <a:pt x="429631" y="596623"/>
                  </a:cubicBezTo>
                  <a:cubicBezTo>
                    <a:pt x="447420" y="594037"/>
                    <a:pt x="467367" y="590363"/>
                    <a:pt x="490747" y="585363"/>
                  </a:cubicBezTo>
                  <a:cubicBezTo>
                    <a:pt x="506254" y="581944"/>
                    <a:pt x="524101" y="577077"/>
                    <a:pt x="545341" y="570476"/>
                  </a:cubicBezTo>
                  <a:lnTo>
                    <a:pt x="610089" y="550229"/>
                  </a:lnTo>
                  <a:lnTo>
                    <a:pt x="610089" y="414269"/>
                  </a:lnTo>
                  <a:lnTo>
                    <a:pt x="574464" y="414269"/>
                  </a:lnTo>
                  <a:lnTo>
                    <a:pt x="568854" y="417934"/>
                  </a:lnTo>
                  <a:cubicBezTo>
                    <a:pt x="560620" y="423304"/>
                    <a:pt x="549734" y="429326"/>
                    <a:pt x="536527" y="435804"/>
                  </a:cubicBezTo>
                  <a:cubicBezTo>
                    <a:pt x="523796" y="442026"/>
                    <a:pt x="507700" y="448569"/>
                    <a:pt x="487201" y="455871"/>
                  </a:cubicBezTo>
                  <a:cubicBezTo>
                    <a:pt x="468737" y="462566"/>
                    <a:pt x="448285" y="468011"/>
                    <a:pt x="426398" y="472036"/>
                  </a:cubicBezTo>
                  <a:cubicBezTo>
                    <a:pt x="403817" y="476193"/>
                    <a:pt x="380780" y="478305"/>
                    <a:pt x="357942" y="478305"/>
                  </a:cubicBezTo>
                  <a:cubicBezTo>
                    <a:pt x="294581" y="478305"/>
                    <a:pt x="244798" y="463627"/>
                    <a:pt x="209990" y="434677"/>
                  </a:cubicBezTo>
                  <a:cubicBezTo>
                    <a:pt x="180725" y="410311"/>
                    <a:pt x="164381" y="376939"/>
                    <a:pt x="160378" y="333108"/>
                  </a:cubicBezTo>
                  <a:lnTo>
                    <a:pt x="622811" y="333108"/>
                  </a:lnTo>
                  <a:lnTo>
                    <a:pt x="622811" y="262407"/>
                  </a:lnTo>
                  <a:cubicBezTo>
                    <a:pt x="622811" y="216954"/>
                    <a:pt x="615709" y="177871"/>
                    <a:pt x="601761" y="146382"/>
                  </a:cubicBezTo>
                  <a:cubicBezTo>
                    <a:pt x="587737" y="114097"/>
                    <a:pt x="567181" y="86372"/>
                    <a:pt x="540682" y="64001"/>
                  </a:cubicBezTo>
                  <a:close/>
                  <a:moveTo>
                    <a:pt x="173623" y="193824"/>
                  </a:moveTo>
                  <a:cubicBezTo>
                    <a:pt x="181134" y="179471"/>
                    <a:pt x="191821" y="166644"/>
                    <a:pt x="205883" y="154945"/>
                  </a:cubicBezTo>
                  <a:cubicBezTo>
                    <a:pt x="220791" y="143145"/>
                    <a:pt x="237791" y="133943"/>
                    <a:pt x="256341" y="127599"/>
                  </a:cubicBezTo>
                  <a:cubicBezTo>
                    <a:pt x="275033" y="121301"/>
                    <a:pt x="298337" y="118110"/>
                    <a:pt x="325615" y="118110"/>
                  </a:cubicBezTo>
                  <a:cubicBezTo>
                    <a:pt x="353359" y="118110"/>
                    <a:pt x="376606" y="121190"/>
                    <a:pt x="394708" y="127285"/>
                  </a:cubicBezTo>
                  <a:cubicBezTo>
                    <a:pt x="411842" y="133027"/>
                    <a:pt x="425581" y="141203"/>
                    <a:pt x="436600" y="152171"/>
                  </a:cubicBezTo>
                  <a:cubicBezTo>
                    <a:pt x="446212" y="161872"/>
                    <a:pt x="453704" y="173959"/>
                    <a:pt x="458944" y="188275"/>
                  </a:cubicBezTo>
                  <a:cubicBezTo>
                    <a:pt x="462385" y="197467"/>
                    <a:pt x="464924" y="208130"/>
                    <a:pt x="466512" y="220143"/>
                  </a:cubicBezTo>
                  <a:lnTo>
                    <a:pt x="163678" y="220143"/>
                  </a:lnTo>
                  <a:cubicBezTo>
                    <a:pt x="166169" y="210543"/>
                    <a:pt x="169468" y="201822"/>
                    <a:pt x="173623" y="193823"/>
                  </a:cubicBez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CC200ED-CE37-C493-5914-4F32A2FFE8D3}"/>
                </a:ext>
              </a:extLst>
            </p:cNvPr>
            <p:cNvSpPr/>
            <p:nvPr/>
          </p:nvSpPr>
          <p:spPr>
            <a:xfrm>
              <a:off x="4817017" y="2857542"/>
              <a:ext cx="686405" cy="233946"/>
            </a:xfrm>
            <a:custGeom>
              <a:avLst/>
              <a:gdLst>
                <a:gd name="csX0" fmla="*/ 677326 w 686405"/>
                <a:gd name="csY0" fmla="*/ 196192 h 233946"/>
                <a:gd name="csX1" fmla="*/ 674892 w 686405"/>
                <a:gd name="csY1" fmla="*/ 148245 h 233946"/>
                <a:gd name="csX2" fmla="*/ 674512 w 686405"/>
                <a:gd name="csY2" fmla="*/ 147811 h 233946"/>
                <a:gd name="csX3" fmla="*/ 346652 w 686405"/>
                <a:gd name="csY3" fmla="*/ 0 h 233946"/>
                <a:gd name="csX4" fmla="*/ 19180 w 686405"/>
                <a:gd name="csY4" fmla="*/ 147371 h 233946"/>
                <a:gd name="csX5" fmla="*/ 2202 w 686405"/>
                <a:gd name="csY5" fmla="*/ 203169 h 233946"/>
                <a:gd name="csX6" fmla="*/ 36241 w 686405"/>
                <a:gd name="csY6" fmla="*/ 233262 h 233946"/>
                <a:gd name="csX7" fmla="*/ 44023 w 686405"/>
                <a:gd name="csY7" fmla="*/ 233946 h 233946"/>
                <a:gd name="csX8" fmla="*/ 87151 w 686405"/>
                <a:gd name="csY8" fmla="*/ 210313 h 233946"/>
                <a:gd name="csX9" fmla="*/ 360287 w 686405"/>
                <a:gd name="csY9" fmla="*/ 78913 h 233946"/>
                <a:gd name="csX10" fmla="*/ 624615 w 686405"/>
                <a:gd name="csY10" fmla="*/ 185561 h 233946"/>
                <a:gd name="csX11" fmla="*/ 677326 w 686405"/>
                <a:gd name="csY11" fmla="*/ 196192 h 233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86405" h="233946">
                  <a:moveTo>
                    <a:pt x="677326" y="196192"/>
                  </a:moveTo>
                  <a:cubicBezTo>
                    <a:pt x="687947" y="186972"/>
                    <a:pt x="691712" y="168037"/>
                    <a:pt x="674892" y="148245"/>
                  </a:cubicBezTo>
                  <a:lnTo>
                    <a:pt x="674512" y="147811"/>
                  </a:lnTo>
                  <a:cubicBezTo>
                    <a:pt x="586869" y="52497"/>
                    <a:pt x="470435" y="0"/>
                    <a:pt x="346652" y="0"/>
                  </a:cubicBezTo>
                  <a:cubicBezTo>
                    <a:pt x="222870" y="0"/>
                    <a:pt x="106402" y="52497"/>
                    <a:pt x="19180" y="147371"/>
                  </a:cubicBezTo>
                  <a:cubicBezTo>
                    <a:pt x="2457" y="164143"/>
                    <a:pt x="-3732" y="184483"/>
                    <a:pt x="2202" y="203169"/>
                  </a:cubicBezTo>
                  <a:cubicBezTo>
                    <a:pt x="7193" y="218891"/>
                    <a:pt x="20234" y="230418"/>
                    <a:pt x="36241" y="233262"/>
                  </a:cubicBezTo>
                  <a:cubicBezTo>
                    <a:pt x="38836" y="233719"/>
                    <a:pt x="41432" y="233946"/>
                    <a:pt x="44023" y="233946"/>
                  </a:cubicBezTo>
                  <a:cubicBezTo>
                    <a:pt x="59695" y="233946"/>
                    <a:pt x="75053" y="225619"/>
                    <a:pt x="87151" y="210313"/>
                  </a:cubicBezTo>
                  <a:cubicBezTo>
                    <a:pt x="160772" y="130470"/>
                    <a:pt x="267921" y="78913"/>
                    <a:pt x="360287" y="78913"/>
                  </a:cubicBezTo>
                  <a:cubicBezTo>
                    <a:pt x="467502" y="78913"/>
                    <a:pt x="561416" y="116825"/>
                    <a:pt x="624615" y="185561"/>
                  </a:cubicBezTo>
                  <a:cubicBezTo>
                    <a:pt x="643336" y="206332"/>
                    <a:pt x="665299" y="206632"/>
                    <a:pt x="677326" y="196192"/>
                  </a:cubicBez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247CC4B-2122-C513-01DF-F865115A6370}"/>
                </a:ext>
              </a:extLst>
            </p:cNvPr>
            <p:cNvSpPr/>
            <p:nvPr/>
          </p:nvSpPr>
          <p:spPr>
            <a:xfrm>
              <a:off x="4337049" y="2744932"/>
              <a:ext cx="1431721" cy="1641680"/>
            </a:xfrm>
            <a:custGeom>
              <a:avLst/>
              <a:gdLst>
                <a:gd name="csX0" fmla="*/ 1317701 w 1431721"/>
                <a:gd name="csY0" fmla="*/ 1290346 h 1641680"/>
                <a:gd name="csX1" fmla="*/ 1316484 w 1431721"/>
                <a:gd name="csY1" fmla="*/ 1291141 h 1641680"/>
                <a:gd name="csX2" fmla="*/ 805130 w 1431721"/>
                <a:gd name="csY2" fmla="*/ 1458598 h 1641680"/>
                <a:gd name="csX3" fmla="*/ 347431 w 1431721"/>
                <a:gd name="csY3" fmla="*/ 1260250 h 1641680"/>
                <a:gd name="csX4" fmla="*/ 145835 w 1431721"/>
                <a:gd name="csY4" fmla="*/ 798688 h 1641680"/>
                <a:gd name="csX5" fmla="*/ 321284 w 1431721"/>
                <a:gd name="csY5" fmla="*/ 314866 h 1641680"/>
                <a:gd name="csX6" fmla="*/ 807836 w 1431721"/>
                <a:gd name="csY6" fmla="*/ 88230 h 1641680"/>
                <a:gd name="csX7" fmla="*/ 807943 w 1431721"/>
                <a:gd name="csY7" fmla="*/ 88230 h 1641680"/>
                <a:gd name="csX8" fmla="*/ 1082087 w 1431721"/>
                <a:gd name="csY8" fmla="*/ 168231 h 1641680"/>
                <a:gd name="csX9" fmla="*/ 1135074 w 1431721"/>
                <a:gd name="csY9" fmla="*/ 212561 h 1641680"/>
                <a:gd name="csX10" fmla="*/ 1143070 w 1431721"/>
                <a:gd name="csY10" fmla="*/ 219988 h 1641680"/>
                <a:gd name="csX11" fmla="*/ 1189260 w 1431721"/>
                <a:gd name="csY11" fmla="*/ 243501 h 1641680"/>
                <a:gd name="csX12" fmla="*/ 1211194 w 1431721"/>
                <a:gd name="csY12" fmla="*/ 225152 h 1641680"/>
                <a:gd name="csX13" fmla="*/ 1182072 w 1431721"/>
                <a:gd name="csY13" fmla="*/ 158100 h 1641680"/>
                <a:gd name="csX14" fmla="*/ 1181254 w 1431721"/>
                <a:gd name="csY14" fmla="*/ 157235 h 1641680"/>
                <a:gd name="csX15" fmla="*/ 1124663 w 1431721"/>
                <a:gd name="csY15" fmla="*/ 107763 h 1641680"/>
                <a:gd name="csX16" fmla="*/ 774182 w 1431721"/>
                <a:gd name="csY16" fmla="*/ 572 h 1641680"/>
                <a:gd name="csX17" fmla="*/ 236846 w 1431721"/>
                <a:gd name="csY17" fmla="*/ 245519 h 1641680"/>
                <a:gd name="csX18" fmla="*/ 214608 w 1431721"/>
                <a:gd name="csY18" fmla="*/ 1379856 h 1641680"/>
                <a:gd name="csX19" fmla="*/ 790565 w 1431721"/>
                <a:gd name="csY19" fmla="*/ 1641671 h 1641680"/>
                <a:gd name="csX20" fmla="*/ 791062 w 1431721"/>
                <a:gd name="csY20" fmla="*/ 1641681 h 1641680"/>
                <a:gd name="csX21" fmla="*/ 791554 w 1431721"/>
                <a:gd name="csY21" fmla="*/ 1641671 h 1641680"/>
                <a:gd name="csX22" fmla="*/ 1363899 w 1431721"/>
                <a:gd name="csY22" fmla="*/ 1449943 h 1641680"/>
                <a:gd name="csX23" fmla="*/ 1421013 w 1431721"/>
                <a:gd name="csY23" fmla="*/ 1300119 h 1641680"/>
                <a:gd name="csX24" fmla="*/ 1317701 w 1431721"/>
                <a:gd name="csY24" fmla="*/ 1290346 h 1641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431721" h="1641680">
                  <a:moveTo>
                    <a:pt x="1317701" y="1290346"/>
                  </a:moveTo>
                  <a:lnTo>
                    <a:pt x="1316484" y="1291141"/>
                  </a:lnTo>
                  <a:cubicBezTo>
                    <a:pt x="1157655" y="1403701"/>
                    <a:pt x="990384" y="1458475"/>
                    <a:pt x="805130" y="1458598"/>
                  </a:cubicBezTo>
                  <a:cubicBezTo>
                    <a:pt x="627643" y="1448939"/>
                    <a:pt x="473661" y="1382204"/>
                    <a:pt x="347431" y="1260250"/>
                  </a:cubicBezTo>
                  <a:cubicBezTo>
                    <a:pt x="215648" y="1117093"/>
                    <a:pt x="149702" y="965877"/>
                    <a:pt x="145835" y="798688"/>
                  </a:cubicBezTo>
                  <a:cubicBezTo>
                    <a:pt x="147395" y="603232"/>
                    <a:pt x="208072" y="435917"/>
                    <a:pt x="321284" y="314866"/>
                  </a:cubicBezTo>
                  <a:cubicBezTo>
                    <a:pt x="452393" y="175059"/>
                    <a:pt x="638808" y="88230"/>
                    <a:pt x="807836" y="88230"/>
                  </a:cubicBezTo>
                  <a:lnTo>
                    <a:pt x="807943" y="88230"/>
                  </a:lnTo>
                  <a:cubicBezTo>
                    <a:pt x="911809" y="88230"/>
                    <a:pt x="993797" y="112160"/>
                    <a:pt x="1082087" y="168231"/>
                  </a:cubicBezTo>
                  <a:cubicBezTo>
                    <a:pt x="1099230" y="179130"/>
                    <a:pt x="1119947" y="198453"/>
                    <a:pt x="1135074" y="212561"/>
                  </a:cubicBezTo>
                  <a:cubicBezTo>
                    <a:pt x="1137936" y="215229"/>
                    <a:pt x="1140617" y="217731"/>
                    <a:pt x="1143070" y="219988"/>
                  </a:cubicBezTo>
                  <a:cubicBezTo>
                    <a:pt x="1157256" y="237208"/>
                    <a:pt x="1174427" y="245932"/>
                    <a:pt x="1189260" y="243501"/>
                  </a:cubicBezTo>
                  <a:cubicBezTo>
                    <a:pt x="1199566" y="241781"/>
                    <a:pt x="1207762" y="234923"/>
                    <a:pt x="1211194" y="225152"/>
                  </a:cubicBezTo>
                  <a:cubicBezTo>
                    <a:pt x="1217194" y="208044"/>
                    <a:pt x="1207942" y="186741"/>
                    <a:pt x="1182072" y="158100"/>
                  </a:cubicBezTo>
                  <a:lnTo>
                    <a:pt x="1181254" y="157235"/>
                  </a:lnTo>
                  <a:cubicBezTo>
                    <a:pt x="1159681" y="135780"/>
                    <a:pt x="1141701" y="120058"/>
                    <a:pt x="1124663" y="107763"/>
                  </a:cubicBezTo>
                  <a:cubicBezTo>
                    <a:pt x="1017187" y="30105"/>
                    <a:pt x="902696" y="-5000"/>
                    <a:pt x="774182" y="572"/>
                  </a:cubicBezTo>
                  <a:cubicBezTo>
                    <a:pt x="563492" y="15281"/>
                    <a:pt x="387676" y="95456"/>
                    <a:pt x="236846" y="245519"/>
                  </a:cubicBezTo>
                  <a:cubicBezTo>
                    <a:pt x="-69912" y="544659"/>
                    <a:pt x="-80135" y="1064090"/>
                    <a:pt x="214608" y="1379856"/>
                  </a:cubicBezTo>
                  <a:cubicBezTo>
                    <a:pt x="365981" y="1540333"/>
                    <a:pt x="575911" y="1635753"/>
                    <a:pt x="790565" y="1641671"/>
                  </a:cubicBezTo>
                  <a:lnTo>
                    <a:pt x="791062" y="1641681"/>
                  </a:lnTo>
                  <a:lnTo>
                    <a:pt x="791554" y="1641671"/>
                  </a:lnTo>
                  <a:cubicBezTo>
                    <a:pt x="995138" y="1638357"/>
                    <a:pt x="1170415" y="1604473"/>
                    <a:pt x="1363899" y="1449943"/>
                  </a:cubicBezTo>
                  <a:cubicBezTo>
                    <a:pt x="1428420" y="1408427"/>
                    <a:pt x="1445581" y="1339145"/>
                    <a:pt x="1421013" y="1300119"/>
                  </a:cubicBezTo>
                  <a:cubicBezTo>
                    <a:pt x="1405658" y="1275715"/>
                    <a:pt x="1369376" y="1258527"/>
                    <a:pt x="1317701" y="1290346"/>
                  </a:cubicBezTo>
                  <a:close/>
                </a:path>
              </a:pathLst>
            </a:custGeom>
            <a:solidFill>
              <a:srgbClr val="FFFFFF"/>
            </a:solidFill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22089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F7B812D-6FFD-1DE6-8012-BE5DB82D58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2950" y="-3175"/>
            <a:ext cx="5099050" cy="6861175"/>
          </a:xfrm>
          <a:solidFill>
            <a:srgbClr val="002E1F"/>
          </a:solidFill>
        </p:spPr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C0952-228B-E4A5-3534-66AF1836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0" y="828582"/>
            <a:ext cx="5441888" cy="1733920"/>
          </a:xfrm>
        </p:spPr>
        <p:txBody>
          <a:bodyPr lIns="0" tIns="0" rIns="0" bIns="0" anchor="t"/>
          <a:lstStyle>
            <a:lvl1pPr>
              <a:defRPr lang="en-NO" sz="4400" b="1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r>
              <a:rPr lang="en-GB"/>
              <a:t>Tittel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6A5A-C451-4537-B1AC-09F3D4212E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810" y="2780694"/>
            <a:ext cx="5441887" cy="2884270"/>
          </a:xfrm>
        </p:spPr>
        <p:txBody>
          <a:bodyPr lIns="0" tIns="0" rIns="0" bIns="0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1pPr>
            <a:lvl2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2pPr>
            <a:lvl3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3pPr>
            <a:lvl4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4pPr>
            <a:lvl5pPr>
              <a:defRPr lang="en-NO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5pPr>
          </a:lstStyle>
          <a:p>
            <a:pPr lvl="0"/>
            <a:r>
              <a:rPr lang="en-GB" dirty="0"/>
              <a:t>Punktliste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3759-687B-5872-6179-ACD0F6E0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970"/>
            <a:ext cx="12192000" cy="257594"/>
          </a:xfrm>
          <a:solidFill>
            <a:srgbClr val="007549"/>
          </a:solidFill>
        </p:spPr>
        <p:txBody>
          <a:bodyPr lIns="360000" rIns="360000"/>
          <a:lstStyle>
            <a:lvl1pPr algn="l">
              <a:defRPr lang="en-NO" sz="1000" kern="1200">
                <a:solidFill>
                  <a:schemeClr val="bg1"/>
                </a:solidFill>
                <a:latin typeface="Plus Jakarta Sans" pitchFamily="2" charset="77"/>
                <a:ea typeface="DIN 2014" panose="020B0504020202020204" pitchFamily="34" charset="0"/>
                <a:cs typeface="Plus Jakarta Sans" pitchFamily="2" charset="77"/>
              </a:defRPr>
            </a:lvl1pPr>
          </a:lstStyle>
          <a:p>
            <a:r>
              <a:rPr lang="nb-NO" dirty="0"/>
              <a:t>Betek Norge AS   |   www.betek-norge.no   |   prosjekt@betek-norge.no</a:t>
            </a:r>
          </a:p>
        </p:txBody>
      </p:sp>
      <p:grpSp>
        <p:nvGrpSpPr>
          <p:cNvPr id="33" name="Graphic 6">
            <a:extLst>
              <a:ext uri="{FF2B5EF4-FFF2-40B4-BE49-F238E27FC236}">
                <a16:creationId xmlns:a16="http://schemas.microsoft.com/office/drawing/2014/main" id="{8D4AF0D0-EDC2-BCBC-F47E-CDFAEA6DAD0E}"/>
              </a:ext>
            </a:extLst>
          </p:cNvPr>
          <p:cNvGrpSpPr/>
          <p:nvPr userDrawn="1"/>
        </p:nvGrpSpPr>
        <p:grpSpPr>
          <a:xfrm>
            <a:off x="351811" y="347598"/>
            <a:ext cx="777620" cy="362527"/>
            <a:chOff x="4337049" y="2744932"/>
            <a:chExt cx="3521399" cy="1641680"/>
          </a:xfrm>
          <a:solidFill>
            <a:srgbClr val="007549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C6E5C3-63C5-3A1F-046C-90E8C42AB532}"/>
                </a:ext>
              </a:extLst>
            </p:cNvPr>
            <p:cNvSpPr/>
            <p:nvPr/>
          </p:nvSpPr>
          <p:spPr>
            <a:xfrm>
              <a:off x="7226871" y="3155162"/>
              <a:ext cx="631577" cy="781609"/>
            </a:xfrm>
            <a:custGeom>
              <a:avLst/>
              <a:gdLst>
                <a:gd name="csX0" fmla="*/ 299097 w 631577"/>
                <a:gd name="csY0" fmla="*/ 453193 h 781609"/>
                <a:gd name="csX1" fmla="*/ 603244 w 631577"/>
                <a:gd name="csY1" fmla="*/ 208005 h 781609"/>
                <a:gd name="csX2" fmla="*/ 391381 w 631577"/>
                <a:gd name="csY2" fmla="*/ 208005 h 781609"/>
                <a:gd name="csX3" fmla="*/ 157545 w 631577"/>
                <a:gd name="csY3" fmla="*/ 405621 h 781609"/>
                <a:gd name="csX4" fmla="*/ 157545 w 631577"/>
                <a:gd name="csY4" fmla="*/ 0 h 781609"/>
                <a:gd name="csX5" fmla="*/ 0 w 631577"/>
                <a:gd name="csY5" fmla="*/ 0 h 781609"/>
                <a:gd name="csX6" fmla="*/ 0 w 631577"/>
                <a:gd name="csY6" fmla="*/ 781609 h 781609"/>
                <a:gd name="csX7" fmla="*/ 157545 w 631577"/>
                <a:gd name="csY7" fmla="*/ 781609 h 781609"/>
                <a:gd name="csX8" fmla="*/ 157545 w 631577"/>
                <a:gd name="csY8" fmla="*/ 549198 h 781609"/>
                <a:gd name="csX9" fmla="*/ 177654 w 631577"/>
                <a:gd name="csY9" fmla="*/ 533873 h 781609"/>
                <a:gd name="csX10" fmla="*/ 419543 w 631577"/>
                <a:gd name="csY10" fmla="*/ 781609 h 781609"/>
                <a:gd name="csX11" fmla="*/ 631577 w 631577"/>
                <a:gd name="csY11" fmla="*/ 781609 h 781609"/>
                <a:gd name="csX12" fmla="*/ 299097 w 631577"/>
                <a:gd name="csY12" fmla="*/ 453193 h 781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1577" h="781609">
                  <a:moveTo>
                    <a:pt x="299097" y="453193"/>
                  </a:moveTo>
                  <a:lnTo>
                    <a:pt x="603244" y="208005"/>
                  </a:lnTo>
                  <a:lnTo>
                    <a:pt x="391381" y="208005"/>
                  </a:lnTo>
                  <a:lnTo>
                    <a:pt x="157545" y="405621"/>
                  </a:lnTo>
                  <a:lnTo>
                    <a:pt x="157545" y="0"/>
                  </a:lnTo>
                  <a:lnTo>
                    <a:pt x="0" y="0"/>
                  </a:lnTo>
                  <a:lnTo>
                    <a:pt x="0" y="781609"/>
                  </a:lnTo>
                  <a:lnTo>
                    <a:pt x="157545" y="781609"/>
                  </a:lnTo>
                  <a:lnTo>
                    <a:pt x="157545" y="549198"/>
                  </a:lnTo>
                  <a:lnTo>
                    <a:pt x="177654" y="533873"/>
                  </a:lnTo>
                  <a:lnTo>
                    <a:pt x="419543" y="781609"/>
                  </a:lnTo>
                  <a:lnTo>
                    <a:pt x="631577" y="781609"/>
                  </a:lnTo>
                  <a:lnTo>
                    <a:pt x="299097" y="453193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C0BBA5-A6AD-CDE9-C0A8-36297D0CE026}"/>
                </a:ext>
              </a:extLst>
            </p:cNvPr>
            <p:cNvSpPr/>
            <p:nvPr/>
          </p:nvSpPr>
          <p:spPr>
            <a:xfrm>
              <a:off x="5479530" y="3348464"/>
              <a:ext cx="622801" cy="600589"/>
            </a:xfrm>
            <a:custGeom>
              <a:avLst/>
              <a:gdLst>
                <a:gd name="csX0" fmla="*/ 540644 w 622801"/>
                <a:gd name="csY0" fmla="*/ 64004 h 600589"/>
                <a:gd name="csX1" fmla="*/ 448741 w 622801"/>
                <a:gd name="csY1" fmla="*/ 15176 h 600589"/>
                <a:gd name="csX2" fmla="*/ 332147 w 622801"/>
                <a:gd name="csY2" fmla="*/ 0 h 600589"/>
                <a:gd name="csX3" fmla="*/ 93129 w 622801"/>
                <a:gd name="csY3" fmla="*/ 82164 h 600589"/>
                <a:gd name="csX4" fmla="*/ 0 w 622801"/>
                <a:gd name="csY4" fmla="*/ 304560 h 600589"/>
                <a:gd name="csX5" fmla="*/ 96638 w 622801"/>
                <a:gd name="csY5" fmla="*/ 524337 h 600589"/>
                <a:gd name="csX6" fmla="*/ 358930 w 622801"/>
                <a:gd name="csY6" fmla="*/ 600589 h 600589"/>
                <a:gd name="csX7" fmla="*/ 429602 w 622801"/>
                <a:gd name="csY7" fmla="*/ 596622 h 600589"/>
                <a:gd name="csX8" fmla="*/ 490709 w 622801"/>
                <a:gd name="csY8" fmla="*/ 585371 h 600589"/>
                <a:gd name="csX9" fmla="*/ 545313 w 622801"/>
                <a:gd name="csY9" fmla="*/ 570475 h 600589"/>
                <a:gd name="csX10" fmla="*/ 569919 w 622801"/>
                <a:gd name="csY10" fmla="*/ 562776 h 600589"/>
                <a:gd name="csX11" fmla="*/ 594354 w 622801"/>
                <a:gd name="csY11" fmla="*/ 555143 h 600589"/>
                <a:gd name="csX12" fmla="*/ 610127 w 622801"/>
                <a:gd name="csY12" fmla="*/ 550247 h 600589"/>
                <a:gd name="csX13" fmla="*/ 610127 w 622801"/>
                <a:gd name="csY13" fmla="*/ 414268 h 600589"/>
                <a:gd name="csX14" fmla="*/ 574416 w 622801"/>
                <a:gd name="csY14" fmla="*/ 414268 h 600589"/>
                <a:gd name="csX15" fmla="*/ 568825 w 622801"/>
                <a:gd name="csY15" fmla="*/ 417924 h 600589"/>
                <a:gd name="csX16" fmla="*/ 536499 w 622801"/>
                <a:gd name="csY16" fmla="*/ 435803 h 600589"/>
                <a:gd name="csX17" fmla="*/ 487191 w 622801"/>
                <a:gd name="csY17" fmla="*/ 455870 h 600589"/>
                <a:gd name="csX18" fmla="*/ 426388 w 622801"/>
                <a:gd name="csY18" fmla="*/ 472035 h 600589"/>
                <a:gd name="csX19" fmla="*/ 357894 w 622801"/>
                <a:gd name="csY19" fmla="*/ 478304 h 600589"/>
                <a:gd name="csX20" fmla="*/ 209990 w 622801"/>
                <a:gd name="csY20" fmla="*/ 434676 h 600589"/>
                <a:gd name="csX21" fmla="*/ 160369 w 622801"/>
                <a:gd name="csY21" fmla="*/ 333107 h 600589"/>
                <a:gd name="csX22" fmla="*/ 622801 w 622801"/>
                <a:gd name="csY22" fmla="*/ 333107 h 600589"/>
                <a:gd name="csX23" fmla="*/ 622801 w 622801"/>
                <a:gd name="csY23" fmla="*/ 262406 h 600589"/>
                <a:gd name="csX24" fmla="*/ 601732 w 622801"/>
                <a:gd name="csY24" fmla="*/ 146419 h 600589"/>
                <a:gd name="csX25" fmla="*/ 540644 w 622801"/>
                <a:gd name="csY25" fmla="*/ 64005 h 600589"/>
                <a:gd name="csX26" fmla="*/ 173613 w 622801"/>
                <a:gd name="csY26" fmla="*/ 193804 h 600589"/>
                <a:gd name="csX27" fmla="*/ 205883 w 622801"/>
                <a:gd name="csY27" fmla="*/ 154944 h 600589"/>
                <a:gd name="csX28" fmla="*/ 256341 w 622801"/>
                <a:gd name="csY28" fmla="*/ 127598 h 600589"/>
                <a:gd name="csX29" fmla="*/ 325596 w 622801"/>
                <a:gd name="csY29" fmla="*/ 118109 h 600589"/>
                <a:gd name="csX30" fmla="*/ 394689 w 622801"/>
                <a:gd name="csY30" fmla="*/ 127284 h 600589"/>
                <a:gd name="csX31" fmla="*/ 436562 w 622801"/>
                <a:gd name="csY31" fmla="*/ 152179 h 600589"/>
                <a:gd name="csX32" fmla="*/ 458924 w 622801"/>
                <a:gd name="csY32" fmla="*/ 188283 h 600589"/>
                <a:gd name="csX33" fmla="*/ 466512 w 622801"/>
                <a:gd name="csY33" fmla="*/ 220143 h 600589"/>
                <a:gd name="csX34" fmla="*/ 163677 w 622801"/>
                <a:gd name="csY34" fmla="*/ 220143 h 600589"/>
                <a:gd name="csX35" fmla="*/ 173613 w 622801"/>
                <a:gd name="csY35" fmla="*/ 193805 h 6005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22801" h="600589">
                  <a:moveTo>
                    <a:pt x="540644" y="64004"/>
                  </a:moveTo>
                  <a:cubicBezTo>
                    <a:pt x="514365" y="41763"/>
                    <a:pt x="483407" y="25325"/>
                    <a:pt x="448741" y="15176"/>
                  </a:cubicBezTo>
                  <a:cubicBezTo>
                    <a:pt x="414380" y="4961"/>
                    <a:pt x="376244" y="0"/>
                    <a:pt x="332147" y="0"/>
                  </a:cubicBezTo>
                  <a:cubicBezTo>
                    <a:pt x="234606" y="0"/>
                    <a:pt x="154189" y="27647"/>
                    <a:pt x="93129" y="82164"/>
                  </a:cubicBezTo>
                  <a:cubicBezTo>
                    <a:pt x="31338" y="137301"/>
                    <a:pt x="0" y="212126"/>
                    <a:pt x="0" y="304560"/>
                  </a:cubicBezTo>
                  <a:cubicBezTo>
                    <a:pt x="0" y="398624"/>
                    <a:pt x="32507" y="472565"/>
                    <a:pt x="96638" y="524337"/>
                  </a:cubicBezTo>
                  <a:cubicBezTo>
                    <a:pt x="159370" y="574935"/>
                    <a:pt x="247613" y="600589"/>
                    <a:pt x="358930" y="600589"/>
                  </a:cubicBezTo>
                  <a:cubicBezTo>
                    <a:pt x="386636" y="600589"/>
                    <a:pt x="410349" y="599254"/>
                    <a:pt x="429602" y="596622"/>
                  </a:cubicBezTo>
                  <a:cubicBezTo>
                    <a:pt x="447467" y="594027"/>
                    <a:pt x="467415" y="590352"/>
                    <a:pt x="490709" y="585371"/>
                  </a:cubicBezTo>
                  <a:cubicBezTo>
                    <a:pt x="506321" y="581924"/>
                    <a:pt x="524177" y="577066"/>
                    <a:pt x="545313" y="570475"/>
                  </a:cubicBezTo>
                  <a:lnTo>
                    <a:pt x="569919" y="562776"/>
                  </a:lnTo>
                  <a:cubicBezTo>
                    <a:pt x="579037" y="559916"/>
                    <a:pt x="587176" y="557359"/>
                    <a:pt x="594354" y="555143"/>
                  </a:cubicBezTo>
                  <a:lnTo>
                    <a:pt x="610127" y="550247"/>
                  </a:lnTo>
                  <a:lnTo>
                    <a:pt x="610127" y="414268"/>
                  </a:lnTo>
                  <a:lnTo>
                    <a:pt x="574416" y="414268"/>
                  </a:lnTo>
                  <a:lnTo>
                    <a:pt x="568825" y="417924"/>
                  </a:lnTo>
                  <a:cubicBezTo>
                    <a:pt x="560449" y="423378"/>
                    <a:pt x="549563" y="429401"/>
                    <a:pt x="536499" y="435803"/>
                  </a:cubicBezTo>
                  <a:cubicBezTo>
                    <a:pt x="523578" y="442100"/>
                    <a:pt x="507490" y="448654"/>
                    <a:pt x="487191" y="455870"/>
                  </a:cubicBezTo>
                  <a:cubicBezTo>
                    <a:pt x="468708" y="462565"/>
                    <a:pt x="448247" y="468010"/>
                    <a:pt x="426388" y="472035"/>
                  </a:cubicBezTo>
                  <a:cubicBezTo>
                    <a:pt x="403788" y="476192"/>
                    <a:pt x="380741" y="478304"/>
                    <a:pt x="357894" y="478304"/>
                  </a:cubicBezTo>
                  <a:cubicBezTo>
                    <a:pt x="294534" y="478304"/>
                    <a:pt x="244779" y="463626"/>
                    <a:pt x="209990" y="434676"/>
                  </a:cubicBezTo>
                  <a:cubicBezTo>
                    <a:pt x="180725" y="410319"/>
                    <a:pt x="164381" y="376947"/>
                    <a:pt x="160369" y="333107"/>
                  </a:cubicBezTo>
                  <a:lnTo>
                    <a:pt x="622801" y="333107"/>
                  </a:lnTo>
                  <a:lnTo>
                    <a:pt x="622801" y="262406"/>
                  </a:lnTo>
                  <a:cubicBezTo>
                    <a:pt x="622801" y="216879"/>
                    <a:pt x="615680" y="177778"/>
                    <a:pt x="601732" y="146419"/>
                  </a:cubicBezTo>
                  <a:cubicBezTo>
                    <a:pt x="587784" y="114180"/>
                    <a:pt x="567228" y="86445"/>
                    <a:pt x="540644" y="64005"/>
                  </a:cubicBezTo>
                  <a:close/>
                  <a:moveTo>
                    <a:pt x="173613" y="193804"/>
                  </a:moveTo>
                  <a:cubicBezTo>
                    <a:pt x="180991" y="179683"/>
                    <a:pt x="191982" y="166495"/>
                    <a:pt x="205883" y="154944"/>
                  </a:cubicBezTo>
                  <a:cubicBezTo>
                    <a:pt x="220810" y="143134"/>
                    <a:pt x="237820" y="133924"/>
                    <a:pt x="256341" y="127598"/>
                  </a:cubicBezTo>
                  <a:cubicBezTo>
                    <a:pt x="275033" y="121300"/>
                    <a:pt x="298337" y="118109"/>
                    <a:pt x="325596" y="118109"/>
                  </a:cubicBezTo>
                  <a:cubicBezTo>
                    <a:pt x="353340" y="118109"/>
                    <a:pt x="376586" y="121189"/>
                    <a:pt x="394689" y="127284"/>
                  </a:cubicBezTo>
                  <a:cubicBezTo>
                    <a:pt x="411822" y="133036"/>
                    <a:pt x="425552" y="141211"/>
                    <a:pt x="436562" y="152179"/>
                  </a:cubicBezTo>
                  <a:cubicBezTo>
                    <a:pt x="446146" y="161834"/>
                    <a:pt x="453647" y="173931"/>
                    <a:pt x="458924" y="188283"/>
                  </a:cubicBezTo>
                  <a:cubicBezTo>
                    <a:pt x="462423" y="197596"/>
                    <a:pt x="464933" y="208129"/>
                    <a:pt x="466512" y="220143"/>
                  </a:cubicBezTo>
                  <a:lnTo>
                    <a:pt x="163677" y="220143"/>
                  </a:lnTo>
                  <a:cubicBezTo>
                    <a:pt x="166159" y="210562"/>
                    <a:pt x="169458" y="201832"/>
                    <a:pt x="173613" y="193805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86FF545-3658-C2E0-8673-EA50056C77B1}"/>
                </a:ext>
              </a:extLst>
            </p:cNvPr>
            <p:cNvSpPr/>
            <p:nvPr/>
          </p:nvSpPr>
          <p:spPr>
            <a:xfrm>
              <a:off x="6102408" y="3211231"/>
              <a:ext cx="440631" cy="735899"/>
            </a:xfrm>
            <a:custGeom>
              <a:avLst/>
              <a:gdLst>
                <a:gd name="csX0" fmla="*/ 404045 w 440631"/>
                <a:gd name="csY0" fmla="*/ 597449 h 735899"/>
                <a:gd name="csX1" fmla="*/ 369085 w 440631"/>
                <a:gd name="csY1" fmla="*/ 607459 h 735899"/>
                <a:gd name="csX2" fmla="*/ 321289 w 440631"/>
                <a:gd name="csY2" fmla="*/ 613103 h 735899"/>
                <a:gd name="csX3" fmla="*/ 267218 w 440631"/>
                <a:gd name="csY3" fmla="*/ 606190 h 735899"/>
                <a:gd name="csX4" fmla="*/ 245654 w 440631"/>
                <a:gd name="csY4" fmla="*/ 590441 h 735899"/>
                <a:gd name="csX5" fmla="*/ 235310 w 440631"/>
                <a:gd name="csY5" fmla="*/ 559768 h 735899"/>
                <a:gd name="csX6" fmla="*/ 233579 w 440631"/>
                <a:gd name="csY6" fmla="*/ 499521 h 735899"/>
                <a:gd name="csX7" fmla="*/ 233579 w 440631"/>
                <a:gd name="csY7" fmla="*/ 270554 h 735899"/>
                <a:gd name="csX8" fmla="*/ 440631 w 440631"/>
                <a:gd name="csY8" fmla="*/ 270554 h 735899"/>
                <a:gd name="csX9" fmla="*/ 440631 w 440631"/>
                <a:gd name="csY9" fmla="*/ 151935 h 735899"/>
                <a:gd name="csX10" fmla="*/ 233579 w 440631"/>
                <a:gd name="csY10" fmla="*/ 151935 h 735899"/>
                <a:gd name="csX11" fmla="*/ 233579 w 440631"/>
                <a:gd name="csY11" fmla="*/ 0 h 735899"/>
                <a:gd name="csX12" fmla="*/ 75996 w 440631"/>
                <a:gd name="csY12" fmla="*/ 0 h 735899"/>
                <a:gd name="csX13" fmla="*/ 75996 w 440631"/>
                <a:gd name="csY13" fmla="*/ 151935 h 735899"/>
                <a:gd name="csX14" fmla="*/ 0 w 440631"/>
                <a:gd name="csY14" fmla="*/ 151935 h 735899"/>
                <a:gd name="csX15" fmla="*/ 0 w 440631"/>
                <a:gd name="csY15" fmla="*/ 270554 h 735899"/>
                <a:gd name="csX16" fmla="*/ 75996 w 440631"/>
                <a:gd name="csY16" fmla="*/ 270554 h 735899"/>
                <a:gd name="csX17" fmla="*/ 75996 w 440631"/>
                <a:gd name="csY17" fmla="*/ 541207 h 735899"/>
                <a:gd name="csX18" fmla="*/ 135867 w 440631"/>
                <a:gd name="csY18" fmla="*/ 689525 h 735899"/>
                <a:gd name="csX19" fmla="*/ 293697 w 440631"/>
                <a:gd name="csY19" fmla="*/ 735900 h 735899"/>
                <a:gd name="csX20" fmla="*/ 356439 w 440631"/>
                <a:gd name="csY20" fmla="*/ 731695 h 735899"/>
                <a:gd name="csX21" fmla="*/ 423260 w 440631"/>
                <a:gd name="csY21" fmla="*/ 720094 h 735899"/>
                <a:gd name="csX22" fmla="*/ 440631 w 440631"/>
                <a:gd name="csY22" fmla="*/ 716079 h 735899"/>
                <a:gd name="csX23" fmla="*/ 440631 w 440631"/>
                <a:gd name="csY23" fmla="*/ 596123 h 735899"/>
                <a:gd name="csX24" fmla="*/ 407734 w 440631"/>
                <a:gd name="csY24" fmla="*/ 596123 h 735899"/>
                <a:gd name="csX25" fmla="*/ 404045 w 440631"/>
                <a:gd name="csY25" fmla="*/ 597449 h 7358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440631" h="735899">
                  <a:moveTo>
                    <a:pt x="404045" y="597449"/>
                  </a:moveTo>
                  <a:cubicBezTo>
                    <a:pt x="397275" y="599883"/>
                    <a:pt x="385429" y="603273"/>
                    <a:pt x="369085" y="607459"/>
                  </a:cubicBezTo>
                  <a:cubicBezTo>
                    <a:pt x="353739" y="611209"/>
                    <a:pt x="337661" y="613103"/>
                    <a:pt x="321289" y="613103"/>
                  </a:cubicBezTo>
                  <a:cubicBezTo>
                    <a:pt x="298042" y="613103"/>
                    <a:pt x="279854" y="610783"/>
                    <a:pt x="267218" y="606190"/>
                  </a:cubicBezTo>
                  <a:cubicBezTo>
                    <a:pt x="257073" y="602525"/>
                    <a:pt x="249866" y="597298"/>
                    <a:pt x="245654" y="590441"/>
                  </a:cubicBezTo>
                  <a:cubicBezTo>
                    <a:pt x="239636" y="580905"/>
                    <a:pt x="236251" y="570858"/>
                    <a:pt x="235310" y="559768"/>
                  </a:cubicBezTo>
                  <a:cubicBezTo>
                    <a:pt x="234159" y="545762"/>
                    <a:pt x="233579" y="525497"/>
                    <a:pt x="233579" y="499521"/>
                  </a:cubicBezTo>
                  <a:lnTo>
                    <a:pt x="233579" y="270554"/>
                  </a:lnTo>
                  <a:lnTo>
                    <a:pt x="440631" y="270554"/>
                  </a:lnTo>
                  <a:lnTo>
                    <a:pt x="440631" y="151935"/>
                  </a:lnTo>
                  <a:lnTo>
                    <a:pt x="233579" y="151935"/>
                  </a:lnTo>
                  <a:lnTo>
                    <a:pt x="233579" y="0"/>
                  </a:lnTo>
                  <a:lnTo>
                    <a:pt x="75996" y="0"/>
                  </a:lnTo>
                  <a:lnTo>
                    <a:pt x="75996" y="151935"/>
                  </a:lnTo>
                  <a:lnTo>
                    <a:pt x="0" y="151935"/>
                  </a:lnTo>
                  <a:lnTo>
                    <a:pt x="0" y="270554"/>
                  </a:lnTo>
                  <a:lnTo>
                    <a:pt x="75996" y="270554"/>
                  </a:lnTo>
                  <a:lnTo>
                    <a:pt x="75996" y="541207"/>
                  </a:lnTo>
                  <a:cubicBezTo>
                    <a:pt x="75996" y="607658"/>
                    <a:pt x="96143" y="657555"/>
                    <a:pt x="135867" y="689525"/>
                  </a:cubicBezTo>
                  <a:cubicBezTo>
                    <a:pt x="174088" y="720293"/>
                    <a:pt x="227190" y="735900"/>
                    <a:pt x="293697" y="735900"/>
                  </a:cubicBezTo>
                  <a:cubicBezTo>
                    <a:pt x="313264" y="735900"/>
                    <a:pt x="334438" y="734470"/>
                    <a:pt x="356439" y="731695"/>
                  </a:cubicBezTo>
                  <a:cubicBezTo>
                    <a:pt x="379020" y="729025"/>
                    <a:pt x="401516" y="725123"/>
                    <a:pt x="423260" y="720094"/>
                  </a:cubicBezTo>
                  <a:lnTo>
                    <a:pt x="440631" y="716079"/>
                  </a:lnTo>
                  <a:lnTo>
                    <a:pt x="440631" y="596123"/>
                  </a:lnTo>
                  <a:lnTo>
                    <a:pt x="407734" y="596123"/>
                  </a:lnTo>
                  <a:lnTo>
                    <a:pt x="404045" y="597449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DAB059-3F45-BFE8-0A25-5D1F893FC9AB}"/>
                </a:ext>
              </a:extLst>
            </p:cNvPr>
            <p:cNvSpPr/>
            <p:nvPr/>
          </p:nvSpPr>
          <p:spPr>
            <a:xfrm>
              <a:off x="4805801" y="3186979"/>
              <a:ext cx="649750" cy="749792"/>
            </a:xfrm>
            <a:custGeom>
              <a:avLst/>
              <a:gdLst>
                <a:gd name="csX0" fmla="*/ 569200 w 649750"/>
                <a:gd name="csY0" fmla="*/ 284921 h 749792"/>
                <a:gd name="csX1" fmla="*/ 607849 w 649750"/>
                <a:gd name="csY1" fmla="*/ 181437 h 749792"/>
                <a:gd name="csX2" fmla="*/ 581864 w 649750"/>
                <a:gd name="csY2" fmla="*/ 91421 h 749792"/>
                <a:gd name="csX3" fmla="*/ 501913 w 649750"/>
                <a:gd name="csY3" fmla="*/ 30190 h 749792"/>
                <a:gd name="csX4" fmla="*/ 404260 w 649750"/>
                <a:gd name="csY4" fmla="*/ 5165 h 749792"/>
                <a:gd name="csX5" fmla="*/ 258935 w 649750"/>
                <a:gd name="csY5" fmla="*/ 0 h 749792"/>
                <a:gd name="csX6" fmla="*/ 0 w 649750"/>
                <a:gd name="csY6" fmla="*/ 0 h 749792"/>
                <a:gd name="csX7" fmla="*/ 0 w 649750"/>
                <a:gd name="csY7" fmla="*/ 749792 h 749792"/>
                <a:gd name="csX8" fmla="*/ 278160 w 649750"/>
                <a:gd name="csY8" fmla="*/ 749792 h 749792"/>
                <a:gd name="csX9" fmla="*/ 431711 w 649750"/>
                <a:gd name="csY9" fmla="*/ 736155 h 749792"/>
                <a:gd name="csX10" fmla="*/ 546163 w 649750"/>
                <a:gd name="csY10" fmla="*/ 689128 h 749792"/>
                <a:gd name="csX11" fmla="*/ 621217 w 649750"/>
                <a:gd name="csY11" fmla="*/ 615584 h 749792"/>
                <a:gd name="csX12" fmla="*/ 649750 w 649750"/>
                <a:gd name="csY12" fmla="*/ 511008 h 749792"/>
                <a:gd name="csX13" fmla="*/ 599739 w 649750"/>
                <a:gd name="csY13" fmla="*/ 382524 h 749792"/>
                <a:gd name="csX14" fmla="*/ 516954 w 649750"/>
                <a:gd name="csY14" fmla="*/ 329237 h 749792"/>
                <a:gd name="csX15" fmla="*/ 569200 w 649750"/>
                <a:gd name="csY15" fmla="*/ 284920 h 749792"/>
                <a:gd name="csX16" fmla="*/ 430435 w 649750"/>
                <a:gd name="csY16" fmla="*/ 239542 h 749792"/>
                <a:gd name="csX17" fmla="*/ 402060 w 649750"/>
                <a:gd name="csY17" fmla="*/ 265594 h 749792"/>
                <a:gd name="csX18" fmla="*/ 353815 w 649750"/>
                <a:gd name="csY18" fmla="*/ 282240 h 749792"/>
                <a:gd name="csX19" fmla="*/ 275719 w 649750"/>
                <a:gd name="csY19" fmla="*/ 286430 h 749792"/>
                <a:gd name="csX20" fmla="*/ 163422 w 649750"/>
                <a:gd name="csY20" fmla="*/ 286430 h 749792"/>
                <a:gd name="csX21" fmla="*/ 163422 w 649750"/>
                <a:gd name="csY21" fmla="*/ 124761 h 749792"/>
                <a:gd name="csX22" fmla="*/ 254865 w 649750"/>
                <a:gd name="csY22" fmla="*/ 124761 h 749792"/>
                <a:gd name="csX23" fmla="*/ 350668 w 649750"/>
                <a:gd name="csY23" fmla="*/ 127614 h 749792"/>
                <a:gd name="csX24" fmla="*/ 406963 w 649750"/>
                <a:gd name="csY24" fmla="*/ 141116 h 749792"/>
                <a:gd name="csX25" fmla="*/ 431624 w 649750"/>
                <a:gd name="csY25" fmla="*/ 161495 h 749792"/>
                <a:gd name="csX26" fmla="*/ 439498 w 649750"/>
                <a:gd name="csY26" fmla="*/ 194691 h 749792"/>
                <a:gd name="csX27" fmla="*/ 430436 w 649750"/>
                <a:gd name="csY27" fmla="*/ 239543 h 749792"/>
                <a:gd name="csX28" fmla="*/ 163422 w 649750"/>
                <a:gd name="csY28" fmla="*/ 409252 h 749792"/>
                <a:gd name="csX29" fmla="*/ 275719 w 649750"/>
                <a:gd name="csY29" fmla="*/ 409252 h 749792"/>
                <a:gd name="csX30" fmla="*/ 367840 w 649750"/>
                <a:gd name="csY30" fmla="*/ 412535 h 749792"/>
                <a:gd name="csX31" fmla="*/ 422779 w 649750"/>
                <a:gd name="csY31" fmla="*/ 425898 h 749792"/>
                <a:gd name="csX32" fmla="*/ 469882 w 649750"/>
                <a:gd name="csY32" fmla="*/ 459903 h 749792"/>
                <a:gd name="csX33" fmla="*/ 481395 w 649750"/>
                <a:gd name="csY33" fmla="*/ 514748 h 749792"/>
                <a:gd name="csX34" fmla="*/ 469604 w 649750"/>
                <a:gd name="csY34" fmla="*/ 563301 h 749792"/>
                <a:gd name="csX35" fmla="*/ 428471 w 649750"/>
                <a:gd name="csY35" fmla="*/ 597894 h 749792"/>
                <a:gd name="csX36" fmla="*/ 357380 w 649750"/>
                <a:gd name="csY36" fmla="*/ 619580 h 749792"/>
                <a:gd name="csX37" fmla="*/ 237487 w 649750"/>
                <a:gd name="csY37" fmla="*/ 625082 h 749792"/>
                <a:gd name="csX38" fmla="*/ 163421 w 649750"/>
                <a:gd name="csY38" fmla="*/ 625082 h 749792"/>
                <a:gd name="csX39" fmla="*/ 163421 w 649750"/>
                <a:gd name="csY39" fmla="*/ 409251 h 7497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649750" h="749792">
                  <a:moveTo>
                    <a:pt x="569200" y="284921"/>
                  </a:moveTo>
                  <a:cubicBezTo>
                    <a:pt x="594852" y="254795"/>
                    <a:pt x="607849" y="219977"/>
                    <a:pt x="607849" y="181437"/>
                  </a:cubicBezTo>
                  <a:cubicBezTo>
                    <a:pt x="607849" y="147427"/>
                    <a:pt x="599150" y="117200"/>
                    <a:pt x="581864" y="91421"/>
                  </a:cubicBezTo>
                  <a:cubicBezTo>
                    <a:pt x="564484" y="65993"/>
                    <a:pt x="537625" y="45412"/>
                    <a:pt x="501913" y="30190"/>
                  </a:cubicBezTo>
                  <a:cubicBezTo>
                    <a:pt x="470346" y="16961"/>
                    <a:pt x="437440" y="8536"/>
                    <a:pt x="404260" y="5165"/>
                  </a:cubicBezTo>
                  <a:cubicBezTo>
                    <a:pt x="372073" y="1688"/>
                    <a:pt x="324539" y="0"/>
                    <a:pt x="258935" y="0"/>
                  </a:cubicBezTo>
                  <a:lnTo>
                    <a:pt x="0" y="0"/>
                  </a:lnTo>
                  <a:lnTo>
                    <a:pt x="0" y="749792"/>
                  </a:lnTo>
                  <a:lnTo>
                    <a:pt x="278160" y="749792"/>
                  </a:lnTo>
                  <a:cubicBezTo>
                    <a:pt x="340175" y="749792"/>
                    <a:pt x="391855" y="745190"/>
                    <a:pt x="431711" y="736155"/>
                  </a:cubicBezTo>
                  <a:cubicBezTo>
                    <a:pt x="472059" y="727102"/>
                    <a:pt x="510641" y="711240"/>
                    <a:pt x="546163" y="689128"/>
                  </a:cubicBezTo>
                  <a:cubicBezTo>
                    <a:pt x="577291" y="670226"/>
                    <a:pt x="602535" y="645481"/>
                    <a:pt x="621217" y="615584"/>
                  </a:cubicBezTo>
                  <a:cubicBezTo>
                    <a:pt x="640148" y="585261"/>
                    <a:pt x="649750" y="550071"/>
                    <a:pt x="649750" y="511008"/>
                  </a:cubicBezTo>
                  <a:cubicBezTo>
                    <a:pt x="649750" y="460078"/>
                    <a:pt x="632922" y="416843"/>
                    <a:pt x="599739" y="382524"/>
                  </a:cubicBezTo>
                  <a:cubicBezTo>
                    <a:pt x="578014" y="360033"/>
                    <a:pt x="550289" y="342203"/>
                    <a:pt x="516954" y="329237"/>
                  </a:cubicBezTo>
                  <a:cubicBezTo>
                    <a:pt x="537482" y="316641"/>
                    <a:pt x="554967" y="301826"/>
                    <a:pt x="569200" y="284920"/>
                  </a:cubicBezTo>
                  <a:close/>
                  <a:moveTo>
                    <a:pt x="430435" y="239542"/>
                  </a:moveTo>
                  <a:cubicBezTo>
                    <a:pt x="425003" y="250228"/>
                    <a:pt x="415760" y="258732"/>
                    <a:pt x="402060" y="265594"/>
                  </a:cubicBezTo>
                  <a:cubicBezTo>
                    <a:pt x="385282" y="274121"/>
                    <a:pt x="369108" y="279706"/>
                    <a:pt x="353815" y="282240"/>
                  </a:cubicBezTo>
                  <a:cubicBezTo>
                    <a:pt x="337798" y="285024"/>
                    <a:pt x="311522" y="286430"/>
                    <a:pt x="275719" y="286430"/>
                  </a:cubicBezTo>
                  <a:lnTo>
                    <a:pt x="163422" y="286430"/>
                  </a:lnTo>
                  <a:lnTo>
                    <a:pt x="163422" y="124761"/>
                  </a:lnTo>
                  <a:lnTo>
                    <a:pt x="254865" y="124761"/>
                  </a:lnTo>
                  <a:cubicBezTo>
                    <a:pt x="295858" y="124761"/>
                    <a:pt x="328021" y="125713"/>
                    <a:pt x="350668" y="127614"/>
                  </a:cubicBezTo>
                  <a:cubicBezTo>
                    <a:pt x="371156" y="129144"/>
                    <a:pt x="390194" y="133732"/>
                    <a:pt x="406963" y="141116"/>
                  </a:cubicBezTo>
                  <a:cubicBezTo>
                    <a:pt x="418621" y="146448"/>
                    <a:pt x="426916" y="153305"/>
                    <a:pt x="431624" y="161495"/>
                  </a:cubicBezTo>
                  <a:cubicBezTo>
                    <a:pt x="436847" y="170590"/>
                    <a:pt x="439498" y="181761"/>
                    <a:pt x="439498" y="194691"/>
                  </a:cubicBezTo>
                  <a:cubicBezTo>
                    <a:pt x="439498" y="212673"/>
                    <a:pt x="436453" y="227752"/>
                    <a:pt x="430436" y="239543"/>
                  </a:cubicBezTo>
                  <a:close/>
                  <a:moveTo>
                    <a:pt x="163422" y="409252"/>
                  </a:moveTo>
                  <a:lnTo>
                    <a:pt x="275719" y="409252"/>
                  </a:lnTo>
                  <a:cubicBezTo>
                    <a:pt x="315575" y="409252"/>
                    <a:pt x="346503" y="410352"/>
                    <a:pt x="367840" y="412535"/>
                  </a:cubicBezTo>
                  <a:cubicBezTo>
                    <a:pt x="387938" y="414431"/>
                    <a:pt x="405894" y="418796"/>
                    <a:pt x="422779" y="425898"/>
                  </a:cubicBezTo>
                  <a:cubicBezTo>
                    <a:pt x="447083" y="436061"/>
                    <a:pt x="462946" y="447539"/>
                    <a:pt x="469882" y="459903"/>
                  </a:cubicBezTo>
                  <a:cubicBezTo>
                    <a:pt x="477519" y="473692"/>
                    <a:pt x="481395" y="492142"/>
                    <a:pt x="481395" y="514748"/>
                  </a:cubicBezTo>
                  <a:cubicBezTo>
                    <a:pt x="481395" y="535487"/>
                    <a:pt x="477537" y="551378"/>
                    <a:pt x="469604" y="563301"/>
                  </a:cubicBezTo>
                  <a:cubicBezTo>
                    <a:pt x="461303" y="575782"/>
                    <a:pt x="447426" y="587430"/>
                    <a:pt x="428471" y="597894"/>
                  </a:cubicBezTo>
                  <a:cubicBezTo>
                    <a:pt x="408239" y="608898"/>
                    <a:pt x="384938" y="616001"/>
                    <a:pt x="357380" y="619580"/>
                  </a:cubicBezTo>
                  <a:cubicBezTo>
                    <a:pt x="327882" y="623226"/>
                    <a:pt x="287543" y="625082"/>
                    <a:pt x="237487" y="625082"/>
                  </a:cubicBezTo>
                  <a:lnTo>
                    <a:pt x="163421" y="625082"/>
                  </a:lnTo>
                  <a:lnTo>
                    <a:pt x="163421" y="409251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2B5B6A7-7DF0-FA4A-7375-309ACA3A4640}"/>
                </a:ext>
              </a:extLst>
            </p:cNvPr>
            <p:cNvSpPr/>
            <p:nvPr/>
          </p:nvSpPr>
          <p:spPr>
            <a:xfrm>
              <a:off x="6535319" y="3348463"/>
              <a:ext cx="622810" cy="600590"/>
            </a:xfrm>
            <a:custGeom>
              <a:avLst/>
              <a:gdLst>
                <a:gd name="csX0" fmla="*/ 540682 w 622810"/>
                <a:gd name="csY0" fmla="*/ 64001 h 600590"/>
                <a:gd name="csX1" fmla="*/ 448751 w 622810"/>
                <a:gd name="csY1" fmla="*/ 15176 h 600590"/>
                <a:gd name="csX2" fmla="*/ 332156 w 622810"/>
                <a:gd name="csY2" fmla="*/ 0 h 600590"/>
                <a:gd name="csX3" fmla="*/ 93139 w 622810"/>
                <a:gd name="csY3" fmla="*/ 82169 h 600590"/>
                <a:gd name="csX4" fmla="*/ 0 w 622810"/>
                <a:gd name="csY4" fmla="*/ 304560 h 600590"/>
                <a:gd name="csX5" fmla="*/ 96657 w 622810"/>
                <a:gd name="csY5" fmla="*/ 524338 h 600590"/>
                <a:gd name="csX6" fmla="*/ 358930 w 622810"/>
                <a:gd name="csY6" fmla="*/ 600590 h 600590"/>
                <a:gd name="csX7" fmla="*/ 429631 w 622810"/>
                <a:gd name="csY7" fmla="*/ 596623 h 600590"/>
                <a:gd name="csX8" fmla="*/ 490747 w 622810"/>
                <a:gd name="csY8" fmla="*/ 585363 h 600590"/>
                <a:gd name="csX9" fmla="*/ 545341 w 622810"/>
                <a:gd name="csY9" fmla="*/ 570476 h 600590"/>
                <a:gd name="csX10" fmla="*/ 610089 w 622810"/>
                <a:gd name="csY10" fmla="*/ 550229 h 600590"/>
                <a:gd name="csX11" fmla="*/ 610089 w 622810"/>
                <a:gd name="csY11" fmla="*/ 414269 h 600590"/>
                <a:gd name="csX12" fmla="*/ 574464 w 622810"/>
                <a:gd name="csY12" fmla="*/ 414269 h 600590"/>
                <a:gd name="csX13" fmla="*/ 568854 w 622810"/>
                <a:gd name="csY13" fmla="*/ 417934 h 600590"/>
                <a:gd name="csX14" fmla="*/ 536527 w 622810"/>
                <a:gd name="csY14" fmla="*/ 435804 h 600590"/>
                <a:gd name="csX15" fmla="*/ 487201 w 622810"/>
                <a:gd name="csY15" fmla="*/ 455871 h 600590"/>
                <a:gd name="csX16" fmla="*/ 426398 w 622810"/>
                <a:gd name="csY16" fmla="*/ 472036 h 600590"/>
                <a:gd name="csX17" fmla="*/ 357942 w 622810"/>
                <a:gd name="csY17" fmla="*/ 478305 h 600590"/>
                <a:gd name="csX18" fmla="*/ 209990 w 622810"/>
                <a:gd name="csY18" fmla="*/ 434677 h 600590"/>
                <a:gd name="csX19" fmla="*/ 160378 w 622810"/>
                <a:gd name="csY19" fmla="*/ 333108 h 600590"/>
                <a:gd name="csX20" fmla="*/ 622811 w 622810"/>
                <a:gd name="csY20" fmla="*/ 333108 h 600590"/>
                <a:gd name="csX21" fmla="*/ 622811 w 622810"/>
                <a:gd name="csY21" fmla="*/ 262407 h 600590"/>
                <a:gd name="csX22" fmla="*/ 601761 w 622810"/>
                <a:gd name="csY22" fmla="*/ 146382 h 600590"/>
                <a:gd name="csX23" fmla="*/ 540682 w 622810"/>
                <a:gd name="csY23" fmla="*/ 64001 h 600590"/>
                <a:gd name="csX24" fmla="*/ 173623 w 622810"/>
                <a:gd name="csY24" fmla="*/ 193824 h 600590"/>
                <a:gd name="csX25" fmla="*/ 205883 w 622810"/>
                <a:gd name="csY25" fmla="*/ 154945 h 600590"/>
                <a:gd name="csX26" fmla="*/ 256341 w 622810"/>
                <a:gd name="csY26" fmla="*/ 127599 h 600590"/>
                <a:gd name="csX27" fmla="*/ 325615 w 622810"/>
                <a:gd name="csY27" fmla="*/ 118110 h 600590"/>
                <a:gd name="csX28" fmla="*/ 394708 w 622810"/>
                <a:gd name="csY28" fmla="*/ 127285 h 600590"/>
                <a:gd name="csX29" fmla="*/ 436600 w 622810"/>
                <a:gd name="csY29" fmla="*/ 152171 h 600590"/>
                <a:gd name="csX30" fmla="*/ 458944 w 622810"/>
                <a:gd name="csY30" fmla="*/ 188275 h 600590"/>
                <a:gd name="csX31" fmla="*/ 466512 w 622810"/>
                <a:gd name="csY31" fmla="*/ 220143 h 600590"/>
                <a:gd name="csX32" fmla="*/ 163678 w 622810"/>
                <a:gd name="csY32" fmla="*/ 220143 h 600590"/>
                <a:gd name="csX33" fmla="*/ 173623 w 622810"/>
                <a:gd name="csY33" fmla="*/ 193823 h 600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622810" h="600590">
                  <a:moveTo>
                    <a:pt x="540682" y="64001"/>
                  </a:moveTo>
                  <a:cubicBezTo>
                    <a:pt x="514365" y="41755"/>
                    <a:pt x="483407" y="25321"/>
                    <a:pt x="448751" y="15176"/>
                  </a:cubicBezTo>
                  <a:cubicBezTo>
                    <a:pt x="414884" y="5104"/>
                    <a:pt x="375655" y="0"/>
                    <a:pt x="332156" y="0"/>
                  </a:cubicBezTo>
                  <a:cubicBezTo>
                    <a:pt x="234663" y="0"/>
                    <a:pt x="154246" y="27642"/>
                    <a:pt x="93139" y="82169"/>
                  </a:cubicBezTo>
                  <a:cubicBezTo>
                    <a:pt x="31328" y="137328"/>
                    <a:pt x="0" y="212154"/>
                    <a:pt x="0" y="304560"/>
                  </a:cubicBezTo>
                  <a:cubicBezTo>
                    <a:pt x="0" y="398615"/>
                    <a:pt x="32517" y="472547"/>
                    <a:pt x="96657" y="524338"/>
                  </a:cubicBezTo>
                  <a:cubicBezTo>
                    <a:pt x="159389" y="574936"/>
                    <a:pt x="247622" y="600590"/>
                    <a:pt x="358930" y="600590"/>
                  </a:cubicBezTo>
                  <a:cubicBezTo>
                    <a:pt x="386617" y="600590"/>
                    <a:pt x="410339" y="599255"/>
                    <a:pt x="429631" y="596623"/>
                  </a:cubicBezTo>
                  <a:cubicBezTo>
                    <a:pt x="447420" y="594037"/>
                    <a:pt x="467367" y="590363"/>
                    <a:pt x="490747" y="585363"/>
                  </a:cubicBezTo>
                  <a:cubicBezTo>
                    <a:pt x="506254" y="581944"/>
                    <a:pt x="524101" y="577077"/>
                    <a:pt x="545341" y="570476"/>
                  </a:cubicBezTo>
                  <a:lnTo>
                    <a:pt x="610089" y="550229"/>
                  </a:lnTo>
                  <a:lnTo>
                    <a:pt x="610089" y="414269"/>
                  </a:lnTo>
                  <a:lnTo>
                    <a:pt x="574464" y="414269"/>
                  </a:lnTo>
                  <a:lnTo>
                    <a:pt x="568854" y="417934"/>
                  </a:lnTo>
                  <a:cubicBezTo>
                    <a:pt x="560620" y="423304"/>
                    <a:pt x="549734" y="429326"/>
                    <a:pt x="536527" y="435804"/>
                  </a:cubicBezTo>
                  <a:cubicBezTo>
                    <a:pt x="523796" y="442026"/>
                    <a:pt x="507700" y="448569"/>
                    <a:pt x="487201" y="455871"/>
                  </a:cubicBezTo>
                  <a:cubicBezTo>
                    <a:pt x="468737" y="462566"/>
                    <a:pt x="448285" y="468011"/>
                    <a:pt x="426398" y="472036"/>
                  </a:cubicBezTo>
                  <a:cubicBezTo>
                    <a:pt x="403817" y="476193"/>
                    <a:pt x="380780" y="478305"/>
                    <a:pt x="357942" y="478305"/>
                  </a:cubicBezTo>
                  <a:cubicBezTo>
                    <a:pt x="294581" y="478305"/>
                    <a:pt x="244798" y="463627"/>
                    <a:pt x="209990" y="434677"/>
                  </a:cubicBezTo>
                  <a:cubicBezTo>
                    <a:pt x="180725" y="410311"/>
                    <a:pt x="164381" y="376939"/>
                    <a:pt x="160378" y="333108"/>
                  </a:cubicBezTo>
                  <a:lnTo>
                    <a:pt x="622811" y="333108"/>
                  </a:lnTo>
                  <a:lnTo>
                    <a:pt x="622811" y="262407"/>
                  </a:lnTo>
                  <a:cubicBezTo>
                    <a:pt x="622811" y="216954"/>
                    <a:pt x="615709" y="177871"/>
                    <a:pt x="601761" y="146382"/>
                  </a:cubicBezTo>
                  <a:cubicBezTo>
                    <a:pt x="587737" y="114097"/>
                    <a:pt x="567181" y="86372"/>
                    <a:pt x="540682" y="64001"/>
                  </a:cubicBezTo>
                  <a:close/>
                  <a:moveTo>
                    <a:pt x="173623" y="193824"/>
                  </a:moveTo>
                  <a:cubicBezTo>
                    <a:pt x="181134" y="179471"/>
                    <a:pt x="191821" y="166644"/>
                    <a:pt x="205883" y="154945"/>
                  </a:cubicBezTo>
                  <a:cubicBezTo>
                    <a:pt x="220791" y="143145"/>
                    <a:pt x="237791" y="133943"/>
                    <a:pt x="256341" y="127599"/>
                  </a:cubicBezTo>
                  <a:cubicBezTo>
                    <a:pt x="275033" y="121301"/>
                    <a:pt x="298337" y="118110"/>
                    <a:pt x="325615" y="118110"/>
                  </a:cubicBezTo>
                  <a:cubicBezTo>
                    <a:pt x="353359" y="118110"/>
                    <a:pt x="376606" y="121190"/>
                    <a:pt x="394708" y="127285"/>
                  </a:cubicBezTo>
                  <a:cubicBezTo>
                    <a:pt x="411842" y="133027"/>
                    <a:pt x="425581" y="141203"/>
                    <a:pt x="436600" y="152171"/>
                  </a:cubicBezTo>
                  <a:cubicBezTo>
                    <a:pt x="446212" y="161872"/>
                    <a:pt x="453704" y="173959"/>
                    <a:pt x="458944" y="188275"/>
                  </a:cubicBezTo>
                  <a:cubicBezTo>
                    <a:pt x="462385" y="197467"/>
                    <a:pt x="464924" y="208130"/>
                    <a:pt x="466512" y="220143"/>
                  </a:cubicBezTo>
                  <a:lnTo>
                    <a:pt x="163678" y="220143"/>
                  </a:lnTo>
                  <a:cubicBezTo>
                    <a:pt x="166169" y="210543"/>
                    <a:pt x="169468" y="201822"/>
                    <a:pt x="173623" y="193823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24CB2-0141-0903-EFA2-10E58361E3C5}"/>
                </a:ext>
              </a:extLst>
            </p:cNvPr>
            <p:cNvSpPr/>
            <p:nvPr/>
          </p:nvSpPr>
          <p:spPr>
            <a:xfrm>
              <a:off x="4817017" y="2857542"/>
              <a:ext cx="686405" cy="233946"/>
            </a:xfrm>
            <a:custGeom>
              <a:avLst/>
              <a:gdLst>
                <a:gd name="csX0" fmla="*/ 677326 w 686405"/>
                <a:gd name="csY0" fmla="*/ 196192 h 233946"/>
                <a:gd name="csX1" fmla="*/ 674892 w 686405"/>
                <a:gd name="csY1" fmla="*/ 148245 h 233946"/>
                <a:gd name="csX2" fmla="*/ 674512 w 686405"/>
                <a:gd name="csY2" fmla="*/ 147811 h 233946"/>
                <a:gd name="csX3" fmla="*/ 346652 w 686405"/>
                <a:gd name="csY3" fmla="*/ 0 h 233946"/>
                <a:gd name="csX4" fmla="*/ 19180 w 686405"/>
                <a:gd name="csY4" fmla="*/ 147371 h 233946"/>
                <a:gd name="csX5" fmla="*/ 2202 w 686405"/>
                <a:gd name="csY5" fmla="*/ 203169 h 233946"/>
                <a:gd name="csX6" fmla="*/ 36241 w 686405"/>
                <a:gd name="csY6" fmla="*/ 233262 h 233946"/>
                <a:gd name="csX7" fmla="*/ 44023 w 686405"/>
                <a:gd name="csY7" fmla="*/ 233946 h 233946"/>
                <a:gd name="csX8" fmla="*/ 87151 w 686405"/>
                <a:gd name="csY8" fmla="*/ 210313 h 233946"/>
                <a:gd name="csX9" fmla="*/ 360287 w 686405"/>
                <a:gd name="csY9" fmla="*/ 78913 h 233946"/>
                <a:gd name="csX10" fmla="*/ 624615 w 686405"/>
                <a:gd name="csY10" fmla="*/ 185561 h 233946"/>
                <a:gd name="csX11" fmla="*/ 677326 w 686405"/>
                <a:gd name="csY11" fmla="*/ 196192 h 233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86405" h="233946">
                  <a:moveTo>
                    <a:pt x="677326" y="196192"/>
                  </a:moveTo>
                  <a:cubicBezTo>
                    <a:pt x="687947" y="186972"/>
                    <a:pt x="691712" y="168037"/>
                    <a:pt x="674892" y="148245"/>
                  </a:cubicBezTo>
                  <a:lnTo>
                    <a:pt x="674512" y="147811"/>
                  </a:lnTo>
                  <a:cubicBezTo>
                    <a:pt x="586869" y="52497"/>
                    <a:pt x="470435" y="0"/>
                    <a:pt x="346652" y="0"/>
                  </a:cubicBezTo>
                  <a:cubicBezTo>
                    <a:pt x="222870" y="0"/>
                    <a:pt x="106402" y="52497"/>
                    <a:pt x="19180" y="147371"/>
                  </a:cubicBezTo>
                  <a:cubicBezTo>
                    <a:pt x="2457" y="164143"/>
                    <a:pt x="-3732" y="184483"/>
                    <a:pt x="2202" y="203169"/>
                  </a:cubicBezTo>
                  <a:cubicBezTo>
                    <a:pt x="7193" y="218891"/>
                    <a:pt x="20234" y="230418"/>
                    <a:pt x="36241" y="233262"/>
                  </a:cubicBezTo>
                  <a:cubicBezTo>
                    <a:pt x="38836" y="233719"/>
                    <a:pt x="41432" y="233946"/>
                    <a:pt x="44023" y="233946"/>
                  </a:cubicBezTo>
                  <a:cubicBezTo>
                    <a:pt x="59695" y="233946"/>
                    <a:pt x="75053" y="225619"/>
                    <a:pt x="87151" y="210313"/>
                  </a:cubicBezTo>
                  <a:cubicBezTo>
                    <a:pt x="160772" y="130470"/>
                    <a:pt x="267921" y="78913"/>
                    <a:pt x="360287" y="78913"/>
                  </a:cubicBezTo>
                  <a:cubicBezTo>
                    <a:pt x="467502" y="78913"/>
                    <a:pt x="561416" y="116825"/>
                    <a:pt x="624615" y="185561"/>
                  </a:cubicBezTo>
                  <a:cubicBezTo>
                    <a:pt x="643336" y="206332"/>
                    <a:pt x="665299" y="206632"/>
                    <a:pt x="677326" y="196192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0125B25-51C5-ECB0-DECD-774472D0182D}"/>
                </a:ext>
              </a:extLst>
            </p:cNvPr>
            <p:cNvSpPr/>
            <p:nvPr/>
          </p:nvSpPr>
          <p:spPr>
            <a:xfrm>
              <a:off x="4337049" y="2744932"/>
              <a:ext cx="1431721" cy="1641680"/>
            </a:xfrm>
            <a:custGeom>
              <a:avLst/>
              <a:gdLst>
                <a:gd name="csX0" fmla="*/ 1317701 w 1431721"/>
                <a:gd name="csY0" fmla="*/ 1290346 h 1641680"/>
                <a:gd name="csX1" fmla="*/ 1316484 w 1431721"/>
                <a:gd name="csY1" fmla="*/ 1291141 h 1641680"/>
                <a:gd name="csX2" fmla="*/ 805130 w 1431721"/>
                <a:gd name="csY2" fmla="*/ 1458598 h 1641680"/>
                <a:gd name="csX3" fmla="*/ 347431 w 1431721"/>
                <a:gd name="csY3" fmla="*/ 1260250 h 1641680"/>
                <a:gd name="csX4" fmla="*/ 145835 w 1431721"/>
                <a:gd name="csY4" fmla="*/ 798688 h 1641680"/>
                <a:gd name="csX5" fmla="*/ 321284 w 1431721"/>
                <a:gd name="csY5" fmla="*/ 314866 h 1641680"/>
                <a:gd name="csX6" fmla="*/ 807836 w 1431721"/>
                <a:gd name="csY6" fmla="*/ 88230 h 1641680"/>
                <a:gd name="csX7" fmla="*/ 807943 w 1431721"/>
                <a:gd name="csY7" fmla="*/ 88230 h 1641680"/>
                <a:gd name="csX8" fmla="*/ 1082087 w 1431721"/>
                <a:gd name="csY8" fmla="*/ 168231 h 1641680"/>
                <a:gd name="csX9" fmla="*/ 1135074 w 1431721"/>
                <a:gd name="csY9" fmla="*/ 212561 h 1641680"/>
                <a:gd name="csX10" fmla="*/ 1143070 w 1431721"/>
                <a:gd name="csY10" fmla="*/ 219988 h 1641680"/>
                <a:gd name="csX11" fmla="*/ 1189260 w 1431721"/>
                <a:gd name="csY11" fmla="*/ 243501 h 1641680"/>
                <a:gd name="csX12" fmla="*/ 1211194 w 1431721"/>
                <a:gd name="csY12" fmla="*/ 225152 h 1641680"/>
                <a:gd name="csX13" fmla="*/ 1182072 w 1431721"/>
                <a:gd name="csY13" fmla="*/ 158100 h 1641680"/>
                <a:gd name="csX14" fmla="*/ 1181254 w 1431721"/>
                <a:gd name="csY14" fmla="*/ 157235 h 1641680"/>
                <a:gd name="csX15" fmla="*/ 1124663 w 1431721"/>
                <a:gd name="csY15" fmla="*/ 107763 h 1641680"/>
                <a:gd name="csX16" fmla="*/ 774182 w 1431721"/>
                <a:gd name="csY16" fmla="*/ 572 h 1641680"/>
                <a:gd name="csX17" fmla="*/ 236846 w 1431721"/>
                <a:gd name="csY17" fmla="*/ 245519 h 1641680"/>
                <a:gd name="csX18" fmla="*/ 214608 w 1431721"/>
                <a:gd name="csY18" fmla="*/ 1379856 h 1641680"/>
                <a:gd name="csX19" fmla="*/ 790565 w 1431721"/>
                <a:gd name="csY19" fmla="*/ 1641671 h 1641680"/>
                <a:gd name="csX20" fmla="*/ 791062 w 1431721"/>
                <a:gd name="csY20" fmla="*/ 1641681 h 1641680"/>
                <a:gd name="csX21" fmla="*/ 791554 w 1431721"/>
                <a:gd name="csY21" fmla="*/ 1641671 h 1641680"/>
                <a:gd name="csX22" fmla="*/ 1363899 w 1431721"/>
                <a:gd name="csY22" fmla="*/ 1449943 h 1641680"/>
                <a:gd name="csX23" fmla="*/ 1421013 w 1431721"/>
                <a:gd name="csY23" fmla="*/ 1300119 h 1641680"/>
                <a:gd name="csX24" fmla="*/ 1317701 w 1431721"/>
                <a:gd name="csY24" fmla="*/ 1290346 h 1641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431721" h="1641680">
                  <a:moveTo>
                    <a:pt x="1317701" y="1290346"/>
                  </a:moveTo>
                  <a:lnTo>
                    <a:pt x="1316484" y="1291141"/>
                  </a:lnTo>
                  <a:cubicBezTo>
                    <a:pt x="1157655" y="1403701"/>
                    <a:pt x="990384" y="1458475"/>
                    <a:pt x="805130" y="1458598"/>
                  </a:cubicBezTo>
                  <a:cubicBezTo>
                    <a:pt x="627643" y="1448939"/>
                    <a:pt x="473661" y="1382204"/>
                    <a:pt x="347431" y="1260250"/>
                  </a:cubicBezTo>
                  <a:cubicBezTo>
                    <a:pt x="215648" y="1117093"/>
                    <a:pt x="149702" y="965877"/>
                    <a:pt x="145835" y="798688"/>
                  </a:cubicBezTo>
                  <a:cubicBezTo>
                    <a:pt x="147395" y="603232"/>
                    <a:pt x="208072" y="435917"/>
                    <a:pt x="321284" y="314866"/>
                  </a:cubicBezTo>
                  <a:cubicBezTo>
                    <a:pt x="452393" y="175059"/>
                    <a:pt x="638808" y="88230"/>
                    <a:pt x="807836" y="88230"/>
                  </a:cubicBezTo>
                  <a:lnTo>
                    <a:pt x="807943" y="88230"/>
                  </a:lnTo>
                  <a:cubicBezTo>
                    <a:pt x="911809" y="88230"/>
                    <a:pt x="993797" y="112160"/>
                    <a:pt x="1082087" y="168231"/>
                  </a:cubicBezTo>
                  <a:cubicBezTo>
                    <a:pt x="1099230" y="179130"/>
                    <a:pt x="1119947" y="198453"/>
                    <a:pt x="1135074" y="212561"/>
                  </a:cubicBezTo>
                  <a:cubicBezTo>
                    <a:pt x="1137936" y="215229"/>
                    <a:pt x="1140617" y="217731"/>
                    <a:pt x="1143070" y="219988"/>
                  </a:cubicBezTo>
                  <a:cubicBezTo>
                    <a:pt x="1157256" y="237208"/>
                    <a:pt x="1174427" y="245932"/>
                    <a:pt x="1189260" y="243501"/>
                  </a:cubicBezTo>
                  <a:cubicBezTo>
                    <a:pt x="1199566" y="241781"/>
                    <a:pt x="1207762" y="234923"/>
                    <a:pt x="1211194" y="225152"/>
                  </a:cubicBezTo>
                  <a:cubicBezTo>
                    <a:pt x="1217194" y="208044"/>
                    <a:pt x="1207942" y="186741"/>
                    <a:pt x="1182072" y="158100"/>
                  </a:cubicBezTo>
                  <a:lnTo>
                    <a:pt x="1181254" y="157235"/>
                  </a:lnTo>
                  <a:cubicBezTo>
                    <a:pt x="1159681" y="135780"/>
                    <a:pt x="1141701" y="120058"/>
                    <a:pt x="1124663" y="107763"/>
                  </a:cubicBezTo>
                  <a:cubicBezTo>
                    <a:pt x="1017187" y="30105"/>
                    <a:pt x="902696" y="-5000"/>
                    <a:pt x="774182" y="572"/>
                  </a:cubicBezTo>
                  <a:cubicBezTo>
                    <a:pt x="563492" y="15281"/>
                    <a:pt x="387676" y="95456"/>
                    <a:pt x="236846" y="245519"/>
                  </a:cubicBezTo>
                  <a:cubicBezTo>
                    <a:pt x="-69912" y="544659"/>
                    <a:pt x="-80135" y="1064090"/>
                    <a:pt x="214608" y="1379856"/>
                  </a:cubicBezTo>
                  <a:cubicBezTo>
                    <a:pt x="365981" y="1540333"/>
                    <a:pt x="575911" y="1635753"/>
                    <a:pt x="790565" y="1641671"/>
                  </a:cubicBezTo>
                  <a:lnTo>
                    <a:pt x="791062" y="1641681"/>
                  </a:lnTo>
                  <a:lnTo>
                    <a:pt x="791554" y="1641671"/>
                  </a:lnTo>
                  <a:cubicBezTo>
                    <a:pt x="995138" y="1638357"/>
                    <a:pt x="1170415" y="1604473"/>
                    <a:pt x="1363899" y="1449943"/>
                  </a:cubicBezTo>
                  <a:cubicBezTo>
                    <a:pt x="1428420" y="1408427"/>
                    <a:pt x="1445581" y="1339145"/>
                    <a:pt x="1421013" y="1300119"/>
                  </a:cubicBezTo>
                  <a:cubicBezTo>
                    <a:pt x="1405658" y="1275715"/>
                    <a:pt x="1369376" y="1258527"/>
                    <a:pt x="1317701" y="1290346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E96E9F1-28F9-B114-7789-39A134667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118" y="288225"/>
            <a:ext cx="3422882" cy="452344"/>
          </a:xfrm>
          <a:custGeom>
            <a:avLst/>
            <a:gdLst>
              <a:gd name="csX0" fmla="*/ 226172 w 3422882"/>
              <a:gd name="csY0" fmla="*/ 0 h 452344"/>
              <a:gd name="csX1" fmla="*/ 3422882 w 3422882"/>
              <a:gd name="csY1" fmla="*/ 0 h 452344"/>
              <a:gd name="csX2" fmla="*/ 3422882 w 3422882"/>
              <a:gd name="csY2" fmla="*/ 452344 h 452344"/>
              <a:gd name="csX3" fmla="*/ 226172 w 3422882"/>
              <a:gd name="csY3" fmla="*/ 452344 h 452344"/>
              <a:gd name="csX4" fmla="*/ 0 w 3422882"/>
              <a:gd name="csY4" fmla="*/ 226172 h 452344"/>
              <a:gd name="csX5" fmla="*/ 226172 w 3422882"/>
              <a:gd name="csY5" fmla="*/ 0 h 452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422882" h="452344">
                <a:moveTo>
                  <a:pt x="226172" y="0"/>
                </a:moveTo>
                <a:lnTo>
                  <a:pt x="3422882" y="0"/>
                </a:lnTo>
                <a:lnTo>
                  <a:pt x="3422882" y="452344"/>
                </a:lnTo>
                <a:lnTo>
                  <a:pt x="226172" y="452344"/>
                </a:lnTo>
                <a:cubicBezTo>
                  <a:pt x="101261" y="452344"/>
                  <a:pt x="0" y="351083"/>
                  <a:pt x="0" y="226172"/>
                </a:cubicBezTo>
                <a:cubicBezTo>
                  <a:pt x="0" y="101261"/>
                  <a:pt x="101261" y="0"/>
                  <a:pt x="226172" y="0"/>
                </a:cubicBezTo>
                <a:close/>
              </a:path>
            </a:pathLst>
          </a:custGeom>
          <a:solidFill>
            <a:srgbClr val="F1F2F2"/>
          </a:solidFill>
        </p:spPr>
        <p:txBody>
          <a:bodyPr wrap="square" lIns="251999" tIns="0" rIns="0" bIns="0" anchor="ctr">
            <a:noAutofit/>
          </a:bodyPr>
          <a:lstStyle>
            <a:lvl1pPr marL="6350" marR="0" indent="-6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200" b="1" kern="1200">
                <a:solidFill>
                  <a:schemeClr val="tx1"/>
                </a:solidFill>
                <a:latin typeface="Plus Jakarta Sans" pitchFamily="2" charset="77"/>
                <a:ea typeface="+mj-ea"/>
                <a:cs typeface="Plus Jakarta Sans" pitchFamily="2" charset="77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66194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0952-228B-E4A5-3534-66AF1836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0" y="828582"/>
            <a:ext cx="5441888" cy="1733920"/>
          </a:xfrm>
        </p:spPr>
        <p:txBody>
          <a:bodyPr lIns="0" tIns="0" rIns="0" bIns="0" anchor="t"/>
          <a:lstStyle>
            <a:lvl1pPr>
              <a:defRPr lang="en-NO" sz="4400" b="1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r>
              <a:rPr lang="en-GB"/>
              <a:t>Tittel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6A5A-C451-4537-B1AC-09F3D4212E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810" y="2780694"/>
            <a:ext cx="5441887" cy="2884270"/>
          </a:xfrm>
        </p:spPr>
        <p:txBody>
          <a:bodyPr lIns="0" tIns="0" rIns="0" bIns="0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1pPr>
            <a:lvl2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2pPr>
            <a:lvl3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3pPr>
            <a:lvl4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4pPr>
            <a:lvl5pPr>
              <a:defRPr lang="en-NO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5pPr>
          </a:lstStyle>
          <a:p>
            <a:pPr lvl="0"/>
            <a:r>
              <a:rPr lang="en-GB" dirty="0"/>
              <a:t>Punktliste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3759-687B-5872-6179-ACD0F6E0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970"/>
            <a:ext cx="12192000" cy="257594"/>
          </a:xfrm>
          <a:solidFill>
            <a:srgbClr val="007549"/>
          </a:solidFill>
        </p:spPr>
        <p:txBody>
          <a:bodyPr lIns="360000" rIns="360000"/>
          <a:lstStyle>
            <a:lvl1pPr algn="l">
              <a:defRPr lang="en-NO" sz="1000" kern="1200">
                <a:solidFill>
                  <a:schemeClr val="bg1"/>
                </a:solidFill>
                <a:latin typeface="Plus Jakarta Sans" pitchFamily="2" charset="77"/>
                <a:ea typeface="DIN 2014" panose="020B0504020202020204" pitchFamily="34" charset="0"/>
                <a:cs typeface="Plus Jakarta Sans" pitchFamily="2" charset="77"/>
              </a:defRPr>
            </a:lvl1pPr>
          </a:lstStyle>
          <a:p>
            <a:r>
              <a:rPr lang="nb-NO" dirty="0"/>
              <a:t>Betek Norge AS   |   www.betek-norge.no   |   prosjekt@betek-norge.no</a:t>
            </a:r>
          </a:p>
        </p:txBody>
      </p:sp>
      <p:grpSp>
        <p:nvGrpSpPr>
          <p:cNvPr id="33" name="Graphic 6">
            <a:extLst>
              <a:ext uri="{FF2B5EF4-FFF2-40B4-BE49-F238E27FC236}">
                <a16:creationId xmlns:a16="http://schemas.microsoft.com/office/drawing/2014/main" id="{8D4AF0D0-EDC2-BCBC-F47E-CDFAEA6DAD0E}"/>
              </a:ext>
            </a:extLst>
          </p:cNvPr>
          <p:cNvGrpSpPr/>
          <p:nvPr userDrawn="1"/>
        </p:nvGrpSpPr>
        <p:grpSpPr>
          <a:xfrm>
            <a:off x="351811" y="347598"/>
            <a:ext cx="777620" cy="362527"/>
            <a:chOff x="4337049" y="2744932"/>
            <a:chExt cx="3521399" cy="1641680"/>
          </a:xfrm>
          <a:solidFill>
            <a:srgbClr val="007549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C6E5C3-63C5-3A1F-046C-90E8C42AB532}"/>
                </a:ext>
              </a:extLst>
            </p:cNvPr>
            <p:cNvSpPr/>
            <p:nvPr/>
          </p:nvSpPr>
          <p:spPr>
            <a:xfrm>
              <a:off x="7226871" y="3155162"/>
              <a:ext cx="631577" cy="781609"/>
            </a:xfrm>
            <a:custGeom>
              <a:avLst/>
              <a:gdLst>
                <a:gd name="csX0" fmla="*/ 299097 w 631577"/>
                <a:gd name="csY0" fmla="*/ 453193 h 781609"/>
                <a:gd name="csX1" fmla="*/ 603244 w 631577"/>
                <a:gd name="csY1" fmla="*/ 208005 h 781609"/>
                <a:gd name="csX2" fmla="*/ 391381 w 631577"/>
                <a:gd name="csY2" fmla="*/ 208005 h 781609"/>
                <a:gd name="csX3" fmla="*/ 157545 w 631577"/>
                <a:gd name="csY3" fmla="*/ 405621 h 781609"/>
                <a:gd name="csX4" fmla="*/ 157545 w 631577"/>
                <a:gd name="csY4" fmla="*/ 0 h 781609"/>
                <a:gd name="csX5" fmla="*/ 0 w 631577"/>
                <a:gd name="csY5" fmla="*/ 0 h 781609"/>
                <a:gd name="csX6" fmla="*/ 0 w 631577"/>
                <a:gd name="csY6" fmla="*/ 781609 h 781609"/>
                <a:gd name="csX7" fmla="*/ 157545 w 631577"/>
                <a:gd name="csY7" fmla="*/ 781609 h 781609"/>
                <a:gd name="csX8" fmla="*/ 157545 w 631577"/>
                <a:gd name="csY8" fmla="*/ 549198 h 781609"/>
                <a:gd name="csX9" fmla="*/ 177654 w 631577"/>
                <a:gd name="csY9" fmla="*/ 533873 h 781609"/>
                <a:gd name="csX10" fmla="*/ 419543 w 631577"/>
                <a:gd name="csY10" fmla="*/ 781609 h 781609"/>
                <a:gd name="csX11" fmla="*/ 631577 w 631577"/>
                <a:gd name="csY11" fmla="*/ 781609 h 781609"/>
                <a:gd name="csX12" fmla="*/ 299097 w 631577"/>
                <a:gd name="csY12" fmla="*/ 453193 h 781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1577" h="781609">
                  <a:moveTo>
                    <a:pt x="299097" y="453193"/>
                  </a:moveTo>
                  <a:lnTo>
                    <a:pt x="603244" y="208005"/>
                  </a:lnTo>
                  <a:lnTo>
                    <a:pt x="391381" y="208005"/>
                  </a:lnTo>
                  <a:lnTo>
                    <a:pt x="157545" y="405621"/>
                  </a:lnTo>
                  <a:lnTo>
                    <a:pt x="157545" y="0"/>
                  </a:lnTo>
                  <a:lnTo>
                    <a:pt x="0" y="0"/>
                  </a:lnTo>
                  <a:lnTo>
                    <a:pt x="0" y="781609"/>
                  </a:lnTo>
                  <a:lnTo>
                    <a:pt x="157545" y="781609"/>
                  </a:lnTo>
                  <a:lnTo>
                    <a:pt x="157545" y="549198"/>
                  </a:lnTo>
                  <a:lnTo>
                    <a:pt x="177654" y="533873"/>
                  </a:lnTo>
                  <a:lnTo>
                    <a:pt x="419543" y="781609"/>
                  </a:lnTo>
                  <a:lnTo>
                    <a:pt x="631577" y="781609"/>
                  </a:lnTo>
                  <a:lnTo>
                    <a:pt x="299097" y="453193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C0BBA5-A6AD-CDE9-C0A8-36297D0CE026}"/>
                </a:ext>
              </a:extLst>
            </p:cNvPr>
            <p:cNvSpPr/>
            <p:nvPr/>
          </p:nvSpPr>
          <p:spPr>
            <a:xfrm>
              <a:off x="5479530" y="3348464"/>
              <a:ext cx="622801" cy="600589"/>
            </a:xfrm>
            <a:custGeom>
              <a:avLst/>
              <a:gdLst>
                <a:gd name="csX0" fmla="*/ 540644 w 622801"/>
                <a:gd name="csY0" fmla="*/ 64004 h 600589"/>
                <a:gd name="csX1" fmla="*/ 448741 w 622801"/>
                <a:gd name="csY1" fmla="*/ 15176 h 600589"/>
                <a:gd name="csX2" fmla="*/ 332147 w 622801"/>
                <a:gd name="csY2" fmla="*/ 0 h 600589"/>
                <a:gd name="csX3" fmla="*/ 93129 w 622801"/>
                <a:gd name="csY3" fmla="*/ 82164 h 600589"/>
                <a:gd name="csX4" fmla="*/ 0 w 622801"/>
                <a:gd name="csY4" fmla="*/ 304560 h 600589"/>
                <a:gd name="csX5" fmla="*/ 96638 w 622801"/>
                <a:gd name="csY5" fmla="*/ 524337 h 600589"/>
                <a:gd name="csX6" fmla="*/ 358930 w 622801"/>
                <a:gd name="csY6" fmla="*/ 600589 h 600589"/>
                <a:gd name="csX7" fmla="*/ 429602 w 622801"/>
                <a:gd name="csY7" fmla="*/ 596622 h 600589"/>
                <a:gd name="csX8" fmla="*/ 490709 w 622801"/>
                <a:gd name="csY8" fmla="*/ 585371 h 600589"/>
                <a:gd name="csX9" fmla="*/ 545313 w 622801"/>
                <a:gd name="csY9" fmla="*/ 570475 h 600589"/>
                <a:gd name="csX10" fmla="*/ 569919 w 622801"/>
                <a:gd name="csY10" fmla="*/ 562776 h 600589"/>
                <a:gd name="csX11" fmla="*/ 594354 w 622801"/>
                <a:gd name="csY11" fmla="*/ 555143 h 600589"/>
                <a:gd name="csX12" fmla="*/ 610127 w 622801"/>
                <a:gd name="csY12" fmla="*/ 550247 h 600589"/>
                <a:gd name="csX13" fmla="*/ 610127 w 622801"/>
                <a:gd name="csY13" fmla="*/ 414268 h 600589"/>
                <a:gd name="csX14" fmla="*/ 574416 w 622801"/>
                <a:gd name="csY14" fmla="*/ 414268 h 600589"/>
                <a:gd name="csX15" fmla="*/ 568825 w 622801"/>
                <a:gd name="csY15" fmla="*/ 417924 h 600589"/>
                <a:gd name="csX16" fmla="*/ 536499 w 622801"/>
                <a:gd name="csY16" fmla="*/ 435803 h 600589"/>
                <a:gd name="csX17" fmla="*/ 487191 w 622801"/>
                <a:gd name="csY17" fmla="*/ 455870 h 600589"/>
                <a:gd name="csX18" fmla="*/ 426388 w 622801"/>
                <a:gd name="csY18" fmla="*/ 472035 h 600589"/>
                <a:gd name="csX19" fmla="*/ 357894 w 622801"/>
                <a:gd name="csY19" fmla="*/ 478304 h 600589"/>
                <a:gd name="csX20" fmla="*/ 209990 w 622801"/>
                <a:gd name="csY20" fmla="*/ 434676 h 600589"/>
                <a:gd name="csX21" fmla="*/ 160369 w 622801"/>
                <a:gd name="csY21" fmla="*/ 333107 h 600589"/>
                <a:gd name="csX22" fmla="*/ 622801 w 622801"/>
                <a:gd name="csY22" fmla="*/ 333107 h 600589"/>
                <a:gd name="csX23" fmla="*/ 622801 w 622801"/>
                <a:gd name="csY23" fmla="*/ 262406 h 600589"/>
                <a:gd name="csX24" fmla="*/ 601732 w 622801"/>
                <a:gd name="csY24" fmla="*/ 146419 h 600589"/>
                <a:gd name="csX25" fmla="*/ 540644 w 622801"/>
                <a:gd name="csY25" fmla="*/ 64005 h 600589"/>
                <a:gd name="csX26" fmla="*/ 173613 w 622801"/>
                <a:gd name="csY26" fmla="*/ 193804 h 600589"/>
                <a:gd name="csX27" fmla="*/ 205883 w 622801"/>
                <a:gd name="csY27" fmla="*/ 154944 h 600589"/>
                <a:gd name="csX28" fmla="*/ 256341 w 622801"/>
                <a:gd name="csY28" fmla="*/ 127598 h 600589"/>
                <a:gd name="csX29" fmla="*/ 325596 w 622801"/>
                <a:gd name="csY29" fmla="*/ 118109 h 600589"/>
                <a:gd name="csX30" fmla="*/ 394689 w 622801"/>
                <a:gd name="csY30" fmla="*/ 127284 h 600589"/>
                <a:gd name="csX31" fmla="*/ 436562 w 622801"/>
                <a:gd name="csY31" fmla="*/ 152179 h 600589"/>
                <a:gd name="csX32" fmla="*/ 458924 w 622801"/>
                <a:gd name="csY32" fmla="*/ 188283 h 600589"/>
                <a:gd name="csX33" fmla="*/ 466512 w 622801"/>
                <a:gd name="csY33" fmla="*/ 220143 h 600589"/>
                <a:gd name="csX34" fmla="*/ 163677 w 622801"/>
                <a:gd name="csY34" fmla="*/ 220143 h 600589"/>
                <a:gd name="csX35" fmla="*/ 173613 w 622801"/>
                <a:gd name="csY35" fmla="*/ 193805 h 6005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22801" h="600589">
                  <a:moveTo>
                    <a:pt x="540644" y="64004"/>
                  </a:moveTo>
                  <a:cubicBezTo>
                    <a:pt x="514365" y="41763"/>
                    <a:pt x="483407" y="25325"/>
                    <a:pt x="448741" y="15176"/>
                  </a:cubicBezTo>
                  <a:cubicBezTo>
                    <a:pt x="414380" y="4961"/>
                    <a:pt x="376244" y="0"/>
                    <a:pt x="332147" y="0"/>
                  </a:cubicBezTo>
                  <a:cubicBezTo>
                    <a:pt x="234606" y="0"/>
                    <a:pt x="154189" y="27647"/>
                    <a:pt x="93129" y="82164"/>
                  </a:cubicBezTo>
                  <a:cubicBezTo>
                    <a:pt x="31338" y="137301"/>
                    <a:pt x="0" y="212126"/>
                    <a:pt x="0" y="304560"/>
                  </a:cubicBezTo>
                  <a:cubicBezTo>
                    <a:pt x="0" y="398624"/>
                    <a:pt x="32507" y="472565"/>
                    <a:pt x="96638" y="524337"/>
                  </a:cubicBezTo>
                  <a:cubicBezTo>
                    <a:pt x="159370" y="574935"/>
                    <a:pt x="247613" y="600589"/>
                    <a:pt x="358930" y="600589"/>
                  </a:cubicBezTo>
                  <a:cubicBezTo>
                    <a:pt x="386636" y="600589"/>
                    <a:pt x="410349" y="599254"/>
                    <a:pt x="429602" y="596622"/>
                  </a:cubicBezTo>
                  <a:cubicBezTo>
                    <a:pt x="447467" y="594027"/>
                    <a:pt x="467415" y="590352"/>
                    <a:pt x="490709" y="585371"/>
                  </a:cubicBezTo>
                  <a:cubicBezTo>
                    <a:pt x="506321" y="581924"/>
                    <a:pt x="524177" y="577066"/>
                    <a:pt x="545313" y="570475"/>
                  </a:cubicBezTo>
                  <a:lnTo>
                    <a:pt x="569919" y="562776"/>
                  </a:lnTo>
                  <a:cubicBezTo>
                    <a:pt x="579037" y="559916"/>
                    <a:pt x="587176" y="557359"/>
                    <a:pt x="594354" y="555143"/>
                  </a:cubicBezTo>
                  <a:lnTo>
                    <a:pt x="610127" y="550247"/>
                  </a:lnTo>
                  <a:lnTo>
                    <a:pt x="610127" y="414268"/>
                  </a:lnTo>
                  <a:lnTo>
                    <a:pt x="574416" y="414268"/>
                  </a:lnTo>
                  <a:lnTo>
                    <a:pt x="568825" y="417924"/>
                  </a:lnTo>
                  <a:cubicBezTo>
                    <a:pt x="560449" y="423378"/>
                    <a:pt x="549563" y="429401"/>
                    <a:pt x="536499" y="435803"/>
                  </a:cubicBezTo>
                  <a:cubicBezTo>
                    <a:pt x="523578" y="442100"/>
                    <a:pt x="507490" y="448654"/>
                    <a:pt x="487191" y="455870"/>
                  </a:cubicBezTo>
                  <a:cubicBezTo>
                    <a:pt x="468708" y="462565"/>
                    <a:pt x="448247" y="468010"/>
                    <a:pt x="426388" y="472035"/>
                  </a:cubicBezTo>
                  <a:cubicBezTo>
                    <a:pt x="403788" y="476192"/>
                    <a:pt x="380741" y="478304"/>
                    <a:pt x="357894" y="478304"/>
                  </a:cubicBezTo>
                  <a:cubicBezTo>
                    <a:pt x="294534" y="478304"/>
                    <a:pt x="244779" y="463626"/>
                    <a:pt x="209990" y="434676"/>
                  </a:cubicBezTo>
                  <a:cubicBezTo>
                    <a:pt x="180725" y="410319"/>
                    <a:pt x="164381" y="376947"/>
                    <a:pt x="160369" y="333107"/>
                  </a:cubicBezTo>
                  <a:lnTo>
                    <a:pt x="622801" y="333107"/>
                  </a:lnTo>
                  <a:lnTo>
                    <a:pt x="622801" y="262406"/>
                  </a:lnTo>
                  <a:cubicBezTo>
                    <a:pt x="622801" y="216879"/>
                    <a:pt x="615680" y="177778"/>
                    <a:pt x="601732" y="146419"/>
                  </a:cubicBezTo>
                  <a:cubicBezTo>
                    <a:pt x="587784" y="114180"/>
                    <a:pt x="567228" y="86445"/>
                    <a:pt x="540644" y="64005"/>
                  </a:cubicBezTo>
                  <a:close/>
                  <a:moveTo>
                    <a:pt x="173613" y="193804"/>
                  </a:moveTo>
                  <a:cubicBezTo>
                    <a:pt x="180991" y="179683"/>
                    <a:pt x="191982" y="166495"/>
                    <a:pt x="205883" y="154944"/>
                  </a:cubicBezTo>
                  <a:cubicBezTo>
                    <a:pt x="220810" y="143134"/>
                    <a:pt x="237820" y="133924"/>
                    <a:pt x="256341" y="127598"/>
                  </a:cubicBezTo>
                  <a:cubicBezTo>
                    <a:pt x="275033" y="121300"/>
                    <a:pt x="298337" y="118109"/>
                    <a:pt x="325596" y="118109"/>
                  </a:cubicBezTo>
                  <a:cubicBezTo>
                    <a:pt x="353340" y="118109"/>
                    <a:pt x="376586" y="121189"/>
                    <a:pt x="394689" y="127284"/>
                  </a:cubicBezTo>
                  <a:cubicBezTo>
                    <a:pt x="411822" y="133036"/>
                    <a:pt x="425552" y="141211"/>
                    <a:pt x="436562" y="152179"/>
                  </a:cubicBezTo>
                  <a:cubicBezTo>
                    <a:pt x="446146" y="161834"/>
                    <a:pt x="453647" y="173931"/>
                    <a:pt x="458924" y="188283"/>
                  </a:cubicBezTo>
                  <a:cubicBezTo>
                    <a:pt x="462423" y="197596"/>
                    <a:pt x="464933" y="208129"/>
                    <a:pt x="466512" y="220143"/>
                  </a:cubicBezTo>
                  <a:lnTo>
                    <a:pt x="163677" y="220143"/>
                  </a:lnTo>
                  <a:cubicBezTo>
                    <a:pt x="166159" y="210562"/>
                    <a:pt x="169458" y="201832"/>
                    <a:pt x="173613" y="193805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86FF545-3658-C2E0-8673-EA50056C77B1}"/>
                </a:ext>
              </a:extLst>
            </p:cNvPr>
            <p:cNvSpPr/>
            <p:nvPr/>
          </p:nvSpPr>
          <p:spPr>
            <a:xfrm>
              <a:off x="6102408" y="3211231"/>
              <a:ext cx="440631" cy="735899"/>
            </a:xfrm>
            <a:custGeom>
              <a:avLst/>
              <a:gdLst>
                <a:gd name="csX0" fmla="*/ 404045 w 440631"/>
                <a:gd name="csY0" fmla="*/ 597449 h 735899"/>
                <a:gd name="csX1" fmla="*/ 369085 w 440631"/>
                <a:gd name="csY1" fmla="*/ 607459 h 735899"/>
                <a:gd name="csX2" fmla="*/ 321289 w 440631"/>
                <a:gd name="csY2" fmla="*/ 613103 h 735899"/>
                <a:gd name="csX3" fmla="*/ 267218 w 440631"/>
                <a:gd name="csY3" fmla="*/ 606190 h 735899"/>
                <a:gd name="csX4" fmla="*/ 245654 w 440631"/>
                <a:gd name="csY4" fmla="*/ 590441 h 735899"/>
                <a:gd name="csX5" fmla="*/ 235310 w 440631"/>
                <a:gd name="csY5" fmla="*/ 559768 h 735899"/>
                <a:gd name="csX6" fmla="*/ 233579 w 440631"/>
                <a:gd name="csY6" fmla="*/ 499521 h 735899"/>
                <a:gd name="csX7" fmla="*/ 233579 w 440631"/>
                <a:gd name="csY7" fmla="*/ 270554 h 735899"/>
                <a:gd name="csX8" fmla="*/ 440631 w 440631"/>
                <a:gd name="csY8" fmla="*/ 270554 h 735899"/>
                <a:gd name="csX9" fmla="*/ 440631 w 440631"/>
                <a:gd name="csY9" fmla="*/ 151935 h 735899"/>
                <a:gd name="csX10" fmla="*/ 233579 w 440631"/>
                <a:gd name="csY10" fmla="*/ 151935 h 735899"/>
                <a:gd name="csX11" fmla="*/ 233579 w 440631"/>
                <a:gd name="csY11" fmla="*/ 0 h 735899"/>
                <a:gd name="csX12" fmla="*/ 75996 w 440631"/>
                <a:gd name="csY12" fmla="*/ 0 h 735899"/>
                <a:gd name="csX13" fmla="*/ 75996 w 440631"/>
                <a:gd name="csY13" fmla="*/ 151935 h 735899"/>
                <a:gd name="csX14" fmla="*/ 0 w 440631"/>
                <a:gd name="csY14" fmla="*/ 151935 h 735899"/>
                <a:gd name="csX15" fmla="*/ 0 w 440631"/>
                <a:gd name="csY15" fmla="*/ 270554 h 735899"/>
                <a:gd name="csX16" fmla="*/ 75996 w 440631"/>
                <a:gd name="csY16" fmla="*/ 270554 h 735899"/>
                <a:gd name="csX17" fmla="*/ 75996 w 440631"/>
                <a:gd name="csY17" fmla="*/ 541207 h 735899"/>
                <a:gd name="csX18" fmla="*/ 135867 w 440631"/>
                <a:gd name="csY18" fmla="*/ 689525 h 735899"/>
                <a:gd name="csX19" fmla="*/ 293697 w 440631"/>
                <a:gd name="csY19" fmla="*/ 735900 h 735899"/>
                <a:gd name="csX20" fmla="*/ 356439 w 440631"/>
                <a:gd name="csY20" fmla="*/ 731695 h 735899"/>
                <a:gd name="csX21" fmla="*/ 423260 w 440631"/>
                <a:gd name="csY21" fmla="*/ 720094 h 735899"/>
                <a:gd name="csX22" fmla="*/ 440631 w 440631"/>
                <a:gd name="csY22" fmla="*/ 716079 h 735899"/>
                <a:gd name="csX23" fmla="*/ 440631 w 440631"/>
                <a:gd name="csY23" fmla="*/ 596123 h 735899"/>
                <a:gd name="csX24" fmla="*/ 407734 w 440631"/>
                <a:gd name="csY24" fmla="*/ 596123 h 735899"/>
                <a:gd name="csX25" fmla="*/ 404045 w 440631"/>
                <a:gd name="csY25" fmla="*/ 597449 h 7358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440631" h="735899">
                  <a:moveTo>
                    <a:pt x="404045" y="597449"/>
                  </a:moveTo>
                  <a:cubicBezTo>
                    <a:pt x="397275" y="599883"/>
                    <a:pt x="385429" y="603273"/>
                    <a:pt x="369085" y="607459"/>
                  </a:cubicBezTo>
                  <a:cubicBezTo>
                    <a:pt x="353739" y="611209"/>
                    <a:pt x="337661" y="613103"/>
                    <a:pt x="321289" y="613103"/>
                  </a:cubicBezTo>
                  <a:cubicBezTo>
                    <a:pt x="298042" y="613103"/>
                    <a:pt x="279854" y="610783"/>
                    <a:pt x="267218" y="606190"/>
                  </a:cubicBezTo>
                  <a:cubicBezTo>
                    <a:pt x="257073" y="602525"/>
                    <a:pt x="249866" y="597298"/>
                    <a:pt x="245654" y="590441"/>
                  </a:cubicBezTo>
                  <a:cubicBezTo>
                    <a:pt x="239636" y="580905"/>
                    <a:pt x="236251" y="570858"/>
                    <a:pt x="235310" y="559768"/>
                  </a:cubicBezTo>
                  <a:cubicBezTo>
                    <a:pt x="234159" y="545762"/>
                    <a:pt x="233579" y="525497"/>
                    <a:pt x="233579" y="499521"/>
                  </a:cubicBezTo>
                  <a:lnTo>
                    <a:pt x="233579" y="270554"/>
                  </a:lnTo>
                  <a:lnTo>
                    <a:pt x="440631" y="270554"/>
                  </a:lnTo>
                  <a:lnTo>
                    <a:pt x="440631" y="151935"/>
                  </a:lnTo>
                  <a:lnTo>
                    <a:pt x="233579" y="151935"/>
                  </a:lnTo>
                  <a:lnTo>
                    <a:pt x="233579" y="0"/>
                  </a:lnTo>
                  <a:lnTo>
                    <a:pt x="75996" y="0"/>
                  </a:lnTo>
                  <a:lnTo>
                    <a:pt x="75996" y="151935"/>
                  </a:lnTo>
                  <a:lnTo>
                    <a:pt x="0" y="151935"/>
                  </a:lnTo>
                  <a:lnTo>
                    <a:pt x="0" y="270554"/>
                  </a:lnTo>
                  <a:lnTo>
                    <a:pt x="75996" y="270554"/>
                  </a:lnTo>
                  <a:lnTo>
                    <a:pt x="75996" y="541207"/>
                  </a:lnTo>
                  <a:cubicBezTo>
                    <a:pt x="75996" y="607658"/>
                    <a:pt x="96143" y="657555"/>
                    <a:pt x="135867" y="689525"/>
                  </a:cubicBezTo>
                  <a:cubicBezTo>
                    <a:pt x="174088" y="720293"/>
                    <a:pt x="227190" y="735900"/>
                    <a:pt x="293697" y="735900"/>
                  </a:cubicBezTo>
                  <a:cubicBezTo>
                    <a:pt x="313264" y="735900"/>
                    <a:pt x="334438" y="734470"/>
                    <a:pt x="356439" y="731695"/>
                  </a:cubicBezTo>
                  <a:cubicBezTo>
                    <a:pt x="379020" y="729025"/>
                    <a:pt x="401516" y="725123"/>
                    <a:pt x="423260" y="720094"/>
                  </a:cubicBezTo>
                  <a:lnTo>
                    <a:pt x="440631" y="716079"/>
                  </a:lnTo>
                  <a:lnTo>
                    <a:pt x="440631" y="596123"/>
                  </a:lnTo>
                  <a:lnTo>
                    <a:pt x="407734" y="596123"/>
                  </a:lnTo>
                  <a:lnTo>
                    <a:pt x="404045" y="597449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DAB059-3F45-BFE8-0A25-5D1F893FC9AB}"/>
                </a:ext>
              </a:extLst>
            </p:cNvPr>
            <p:cNvSpPr/>
            <p:nvPr/>
          </p:nvSpPr>
          <p:spPr>
            <a:xfrm>
              <a:off x="4805801" y="3186979"/>
              <a:ext cx="649750" cy="749792"/>
            </a:xfrm>
            <a:custGeom>
              <a:avLst/>
              <a:gdLst>
                <a:gd name="csX0" fmla="*/ 569200 w 649750"/>
                <a:gd name="csY0" fmla="*/ 284921 h 749792"/>
                <a:gd name="csX1" fmla="*/ 607849 w 649750"/>
                <a:gd name="csY1" fmla="*/ 181437 h 749792"/>
                <a:gd name="csX2" fmla="*/ 581864 w 649750"/>
                <a:gd name="csY2" fmla="*/ 91421 h 749792"/>
                <a:gd name="csX3" fmla="*/ 501913 w 649750"/>
                <a:gd name="csY3" fmla="*/ 30190 h 749792"/>
                <a:gd name="csX4" fmla="*/ 404260 w 649750"/>
                <a:gd name="csY4" fmla="*/ 5165 h 749792"/>
                <a:gd name="csX5" fmla="*/ 258935 w 649750"/>
                <a:gd name="csY5" fmla="*/ 0 h 749792"/>
                <a:gd name="csX6" fmla="*/ 0 w 649750"/>
                <a:gd name="csY6" fmla="*/ 0 h 749792"/>
                <a:gd name="csX7" fmla="*/ 0 w 649750"/>
                <a:gd name="csY7" fmla="*/ 749792 h 749792"/>
                <a:gd name="csX8" fmla="*/ 278160 w 649750"/>
                <a:gd name="csY8" fmla="*/ 749792 h 749792"/>
                <a:gd name="csX9" fmla="*/ 431711 w 649750"/>
                <a:gd name="csY9" fmla="*/ 736155 h 749792"/>
                <a:gd name="csX10" fmla="*/ 546163 w 649750"/>
                <a:gd name="csY10" fmla="*/ 689128 h 749792"/>
                <a:gd name="csX11" fmla="*/ 621217 w 649750"/>
                <a:gd name="csY11" fmla="*/ 615584 h 749792"/>
                <a:gd name="csX12" fmla="*/ 649750 w 649750"/>
                <a:gd name="csY12" fmla="*/ 511008 h 749792"/>
                <a:gd name="csX13" fmla="*/ 599739 w 649750"/>
                <a:gd name="csY13" fmla="*/ 382524 h 749792"/>
                <a:gd name="csX14" fmla="*/ 516954 w 649750"/>
                <a:gd name="csY14" fmla="*/ 329237 h 749792"/>
                <a:gd name="csX15" fmla="*/ 569200 w 649750"/>
                <a:gd name="csY15" fmla="*/ 284920 h 749792"/>
                <a:gd name="csX16" fmla="*/ 430435 w 649750"/>
                <a:gd name="csY16" fmla="*/ 239542 h 749792"/>
                <a:gd name="csX17" fmla="*/ 402060 w 649750"/>
                <a:gd name="csY17" fmla="*/ 265594 h 749792"/>
                <a:gd name="csX18" fmla="*/ 353815 w 649750"/>
                <a:gd name="csY18" fmla="*/ 282240 h 749792"/>
                <a:gd name="csX19" fmla="*/ 275719 w 649750"/>
                <a:gd name="csY19" fmla="*/ 286430 h 749792"/>
                <a:gd name="csX20" fmla="*/ 163422 w 649750"/>
                <a:gd name="csY20" fmla="*/ 286430 h 749792"/>
                <a:gd name="csX21" fmla="*/ 163422 w 649750"/>
                <a:gd name="csY21" fmla="*/ 124761 h 749792"/>
                <a:gd name="csX22" fmla="*/ 254865 w 649750"/>
                <a:gd name="csY22" fmla="*/ 124761 h 749792"/>
                <a:gd name="csX23" fmla="*/ 350668 w 649750"/>
                <a:gd name="csY23" fmla="*/ 127614 h 749792"/>
                <a:gd name="csX24" fmla="*/ 406963 w 649750"/>
                <a:gd name="csY24" fmla="*/ 141116 h 749792"/>
                <a:gd name="csX25" fmla="*/ 431624 w 649750"/>
                <a:gd name="csY25" fmla="*/ 161495 h 749792"/>
                <a:gd name="csX26" fmla="*/ 439498 w 649750"/>
                <a:gd name="csY26" fmla="*/ 194691 h 749792"/>
                <a:gd name="csX27" fmla="*/ 430436 w 649750"/>
                <a:gd name="csY27" fmla="*/ 239543 h 749792"/>
                <a:gd name="csX28" fmla="*/ 163422 w 649750"/>
                <a:gd name="csY28" fmla="*/ 409252 h 749792"/>
                <a:gd name="csX29" fmla="*/ 275719 w 649750"/>
                <a:gd name="csY29" fmla="*/ 409252 h 749792"/>
                <a:gd name="csX30" fmla="*/ 367840 w 649750"/>
                <a:gd name="csY30" fmla="*/ 412535 h 749792"/>
                <a:gd name="csX31" fmla="*/ 422779 w 649750"/>
                <a:gd name="csY31" fmla="*/ 425898 h 749792"/>
                <a:gd name="csX32" fmla="*/ 469882 w 649750"/>
                <a:gd name="csY32" fmla="*/ 459903 h 749792"/>
                <a:gd name="csX33" fmla="*/ 481395 w 649750"/>
                <a:gd name="csY33" fmla="*/ 514748 h 749792"/>
                <a:gd name="csX34" fmla="*/ 469604 w 649750"/>
                <a:gd name="csY34" fmla="*/ 563301 h 749792"/>
                <a:gd name="csX35" fmla="*/ 428471 w 649750"/>
                <a:gd name="csY35" fmla="*/ 597894 h 749792"/>
                <a:gd name="csX36" fmla="*/ 357380 w 649750"/>
                <a:gd name="csY36" fmla="*/ 619580 h 749792"/>
                <a:gd name="csX37" fmla="*/ 237487 w 649750"/>
                <a:gd name="csY37" fmla="*/ 625082 h 749792"/>
                <a:gd name="csX38" fmla="*/ 163421 w 649750"/>
                <a:gd name="csY38" fmla="*/ 625082 h 749792"/>
                <a:gd name="csX39" fmla="*/ 163421 w 649750"/>
                <a:gd name="csY39" fmla="*/ 409251 h 7497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649750" h="749792">
                  <a:moveTo>
                    <a:pt x="569200" y="284921"/>
                  </a:moveTo>
                  <a:cubicBezTo>
                    <a:pt x="594852" y="254795"/>
                    <a:pt x="607849" y="219977"/>
                    <a:pt x="607849" y="181437"/>
                  </a:cubicBezTo>
                  <a:cubicBezTo>
                    <a:pt x="607849" y="147427"/>
                    <a:pt x="599150" y="117200"/>
                    <a:pt x="581864" y="91421"/>
                  </a:cubicBezTo>
                  <a:cubicBezTo>
                    <a:pt x="564484" y="65993"/>
                    <a:pt x="537625" y="45412"/>
                    <a:pt x="501913" y="30190"/>
                  </a:cubicBezTo>
                  <a:cubicBezTo>
                    <a:pt x="470346" y="16961"/>
                    <a:pt x="437440" y="8536"/>
                    <a:pt x="404260" y="5165"/>
                  </a:cubicBezTo>
                  <a:cubicBezTo>
                    <a:pt x="372073" y="1688"/>
                    <a:pt x="324539" y="0"/>
                    <a:pt x="258935" y="0"/>
                  </a:cubicBezTo>
                  <a:lnTo>
                    <a:pt x="0" y="0"/>
                  </a:lnTo>
                  <a:lnTo>
                    <a:pt x="0" y="749792"/>
                  </a:lnTo>
                  <a:lnTo>
                    <a:pt x="278160" y="749792"/>
                  </a:lnTo>
                  <a:cubicBezTo>
                    <a:pt x="340175" y="749792"/>
                    <a:pt x="391855" y="745190"/>
                    <a:pt x="431711" y="736155"/>
                  </a:cubicBezTo>
                  <a:cubicBezTo>
                    <a:pt x="472059" y="727102"/>
                    <a:pt x="510641" y="711240"/>
                    <a:pt x="546163" y="689128"/>
                  </a:cubicBezTo>
                  <a:cubicBezTo>
                    <a:pt x="577291" y="670226"/>
                    <a:pt x="602535" y="645481"/>
                    <a:pt x="621217" y="615584"/>
                  </a:cubicBezTo>
                  <a:cubicBezTo>
                    <a:pt x="640148" y="585261"/>
                    <a:pt x="649750" y="550071"/>
                    <a:pt x="649750" y="511008"/>
                  </a:cubicBezTo>
                  <a:cubicBezTo>
                    <a:pt x="649750" y="460078"/>
                    <a:pt x="632922" y="416843"/>
                    <a:pt x="599739" y="382524"/>
                  </a:cubicBezTo>
                  <a:cubicBezTo>
                    <a:pt x="578014" y="360033"/>
                    <a:pt x="550289" y="342203"/>
                    <a:pt x="516954" y="329237"/>
                  </a:cubicBezTo>
                  <a:cubicBezTo>
                    <a:pt x="537482" y="316641"/>
                    <a:pt x="554967" y="301826"/>
                    <a:pt x="569200" y="284920"/>
                  </a:cubicBezTo>
                  <a:close/>
                  <a:moveTo>
                    <a:pt x="430435" y="239542"/>
                  </a:moveTo>
                  <a:cubicBezTo>
                    <a:pt x="425003" y="250228"/>
                    <a:pt x="415760" y="258732"/>
                    <a:pt x="402060" y="265594"/>
                  </a:cubicBezTo>
                  <a:cubicBezTo>
                    <a:pt x="385282" y="274121"/>
                    <a:pt x="369108" y="279706"/>
                    <a:pt x="353815" y="282240"/>
                  </a:cubicBezTo>
                  <a:cubicBezTo>
                    <a:pt x="337798" y="285024"/>
                    <a:pt x="311522" y="286430"/>
                    <a:pt x="275719" y="286430"/>
                  </a:cubicBezTo>
                  <a:lnTo>
                    <a:pt x="163422" y="286430"/>
                  </a:lnTo>
                  <a:lnTo>
                    <a:pt x="163422" y="124761"/>
                  </a:lnTo>
                  <a:lnTo>
                    <a:pt x="254865" y="124761"/>
                  </a:lnTo>
                  <a:cubicBezTo>
                    <a:pt x="295858" y="124761"/>
                    <a:pt x="328021" y="125713"/>
                    <a:pt x="350668" y="127614"/>
                  </a:cubicBezTo>
                  <a:cubicBezTo>
                    <a:pt x="371156" y="129144"/>
                    <a:pt x="390194" y="133732"/>
                    <a:pt x="406963" y="141116"/>
                  </a:cubicBezTo>
                  <a:cubicBezTo>
                    <a:pt x="418621" y="146448"/>
                    <a:pt x="426916" y="153305"/>
                    <a:pt x="431624" y="161495"/>
                  </a:cubicBezTo>
                  <a:cubicBezTo>
                    <a:pt x="436847" y="170590"/>
                    <a:pt x="439498" y="181761"/>
                    <a:pt x="439498" y="194691"/>
                  </a:cubicBezTo>
                  <a:cubicBezTo>
                    <a:pt x="439498" y="212673"/>
                    <a:pt x="436453" y="227752"/>
                    <a:pt x="430436" y="239543"/>
                  </a:cubicBezTo>
                  <a:close/>
                  <a:moveTo>
                    <a:pt x="163422" y="409252"/>
                  </a:moveTo>
                  <a:lnTo>
                    <a:pt x="275719" y="409252"/>
                  </a:lnTo>
                  <a:cubicBezTo>
                    <a:pt x="315575" y="409252"/>
                    <a:pt x="346503" y="410352"/>
                    <a:pt x="367840" y="412535"/>
                  </a:cubicBezTo>
                  <a:cubicBezTo>
                    <a:pt x="387938" y="414431"/>
                    <a:pt x="405894" y="418796"/>
                    <a:pt x="422779" y="425898"/>
                  </a:cubicBezTo>
                  <a:cubicBezTo>
                    <a:pt x="447083" y="436061"/>
                    <a:pt x="462946" y="447539"/>
                    <a:pt x="469882" y="459903"/>
                  </a:cubicBezTo>
                  <a:cubicBezTo>
                    <a:pt x="477519" y="473692"/>
                    <a:pt x="481395" y="492142"/>
                    <a:pt x="481395" y="514748"/>
                  </a:cubicBezTo>
                  <a:cubicBezTo>
                    <a:pt x="481395" y="535487"/>
                    <a:pt x="477537" y="551378"/>
                    <a:pt x="469604" y="563301"/>
                  </a:cubicBezTo>
                  <a:cubicBezTo>
                    <a:pt x="461303" y="575782"/>
                    <a:pt x="447426" y="587430"/>
                    <a:pt x="428471" y="597894"/>
                  </a:cubicBezTo>
                  <a:cubicBezTo>
                    <a:pt x="408239" y="608898"/>
                    <a:pt x="384938" y="616001"/>
                    <a:pt x="357380" y="619580"/>
                  </a:cubicBezTo>
                  <a:cubicBezTo>
                    <a:pt x="327882" y="623226"/>
                    <a:pt x="287543" y="625082"/>
                    <a:pt x="237487" y="625082"/>
                  </a:cubicBezTo>
                  <a:lnTo>
                    <a:pt x="163421" y="625082"/>
                  </a:lnTo>
                  <a:lnTo>
                    <a:pt x="163421" y="409251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2B5B6A7-7DF0-FA4A-7375-309ACA3A4640}"/>
                </a:ext>
              </a:extLst>
            </p:cNvPr>
            <p:cNvSpPr/>
            <p:nvPr/>
          </p:nvSpPr>
          <p:spPr>
            <a:xfrm>
              <a:off x="6535319" y="3348463"/>
              <a:ext cx="622810" cy="600590"/>
            </a:xfrm>
            <a:custGeom>
              <a:avLst/>
              <a:gdLst>
                <a:gd name="csX0" fmla="*/ 540682 w 622810"/>
                <a:gd name="csY0" fmla="*/ 64001 h 600590"/>
                <a:gd name="csX1" fmla="*/ 448751 w 622810"/>
                <a:gd name="csY1" fmla="*/ 15176 h 600590"/>
                <a:gd name="csX2" fmla="*/ 332156 w 622810"/>
                <a:gd name="csY2" fmla="*/ 0 h 600590"/>
                <a:gd name="csX3" fmla="*/ 93139 w 622810"/>
                <a:gd name="csY3" fmla="*/ 82169 h 600590"/>
                <a:gd name="csX4" fmla="*/ 0 w 622810"/>
                <a:gd name="csY4" fmla="*/ 304560 h 600590"/>
                <a:gd name="csX5" fmla="*/ 96657 w 622810"/>
                <a:gd name="csY5" fmla="*/ 524338 h 600590"/>
                <a:gd name="csX6" fmla="*/ 358930 w 622810"/>
                <a:gd name="csY6" fmla="*/ 600590 h 600590"/>
                <a:gd name="csX7" fmla="*/ 429631 w 622810"/>
                <a:gd name="csY7" fmla="*/ 596623 h 600590"/>
                <a:gd name="csX8" fmla="*/ 490747 w 622810"/>
                <a:gd name="csY8" fmla="*/ 585363 h 600590"/>
                <a:gd name="csX9" fmla="*/ 545341 w 622810"/>
                <a:gd name="csY9" fmla="*/ 570476 h 600590"/>
                <a:gd name="csX10" fmla="*/ 610089 w 622810"/>
                <a:gd name="csY10" fmla="*/ 550229 h 600590"/>
                <a:gd name="csX11" fmla="*/ 610089 w 622810"/>
                <a:gd name="csY11" fmla="*/ 414269 h 600590"/>
                <a:gd name="csX12" fmla="*/ 574464 w 622810"/>
                <a:gd name="csY12" fmla="*/ 414269 h 600590"/>
                <a:gd name="csX13" fmla="*/ 568854 w 622810"/>
                <a:gd name="csY13" fmla="*/ 417934 h 600590"/>
                <a:gd name="csX14" fmla="*/ 536527 w 622810"/>
                <a:gd name="csY14" fmla="*/ 435804 h 600590"/>
                <a:gd name="csX15" fmla="*/ 487201 w 622810"/>
                <a:gd name="csY15" fmla="*/ 455871 h 600590"/>
                <a:gd name="csX16" fmla="*/ 426398 w 622810"/>
                <a:gd name="csY16" fmla="*/ 472036 h 600590"/>
                <a:gd name="csX17" fmla="*/ 357942 w 622810"/>
                <a:gd name="csY17" fmla="*/ 478305 h 600590"/>
                <a:gd name="csX18" fmla="*/ 209990 w 622810"/>
                <a:gd name="csY18" fmla="*/ 434677 h 600590"/>
                <a:gd name="csX19" fmla="*/ 160378 w 622810"/>
                <a:gd name="csY19" fmla="*/ 333108 h 600590"/>
                <a:gd name="csX20" fmla="*/ 622811 w 622810"/>
                <a:gd name="csY20" fmla="*/ 333108 h 600590"/>
                <a:gd name="csX21" fmla="*/ 622811 w 622810"/>
                <a:gd name="csY21" fmla="*/ 262407 h 600590"/>
                <a:gd name="csX22" fmla="*/ 601761 w 622810"/>
                <a:gd name="csY22" fmla="*/ 146382 h 600590"/>
                <a:gd name="csX23" fmla="*/ 540682 w 622810"/>
                <a:gd name="csY23" fmla="*/ 64001 h 600590"/>
                <a:gd name="csX24" fmla="*/ 173623 w 622810"/>
                <a:gd name="csY24" fmla="*/ 193824 h 600590"/>
                <a:gd name="csX25" fmla="*/ 205883 w 622810"/>
                <a:gd name="csY25" fmla="*/ 154945 h 600590"/>
                <a:gd name="csX26" fmla="*/ 256341 w 622810"/>
                <a:gd name="csY26" fmla="*/ 127599 h 600590"/>
                <a:gd name="csX27" fmla="*/ 325615 w 622810"/>
                <a:gd name="csY27" fmla="*/ 118110 h 600590"/>
                <a:gd name="csX28" fmla="*/ 394708 w 622810"/>
                <a:gd name="csY28" fmla="*/ 127285 h 600590"/>
                <a:gd name="csX29" fmla="*/ 436600 w 622810"/>
                <a:gd name="csY29" fmla="*/ 152171 h 600590"/>
                <a:gd name="csX30" fmla="*/ 458944 w 622810"/>
                <a:gd name="csY30" fmla="*/ 188275 h 600590"/>
                <a:gd name="csX31" fmla="*/ 466512 w 622810"/>
                <a:gd name="csY31" fmla="*/ 220143 h 600590"/>
                <a:gd name="csX32" fmla="*/ 163678 w 622810"/>
                <a:gd name="csY32" fmla="*/ 220143 h 600590"/>
                <a:gd name="csX33" fmla="*/ 173623 w 622810"/>
                <a:gd name="csY33" fmla="*/ 193823 h 600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622810" h="600590">
                  <a:moveTo>
                    <a:pt x="540682" y="64001"/>
                  </a:moveTo>
                  <a:cubicBezTo>
                    <a:pt x="514365" y="41755"/>
                    <a:pt x="483407" y="25321"/>
                    <a:pt x="448751" y="15176"/>
                  </a:cubicBezTo>
                  <a:cubicBezTo>
                    <a:pt x="414884" y="5104"/>
                    <a:pt x="375655" y="0"/>
                    <a:pt x="332156" y="0"/>
                  </a:cubicBezTo>
                  <a:cubicBezTo>
                    <a:pt x="234663" y="0"/>
                    <a:pt x="154246" y="27642"/>
                    <a:pt x="93139" y="82169"/>
                  </a:cubicBezTo>
                  <a:cubicBezTo>
                    <a:pt x="31328" y="137328"/>
                    <a:pt x="0" y="212154"/>
                    <a:pt x="0" y="304560"/>
                  </a:cubicBezTo>
                  <a:cubicBezTo>
                    <a:pt x="0" y="398615"/>
                    <a:pt x="32517" y="472547"/>
                    <a:pt x="96657" y="524338"/>
                  </a:cubicBezTo>
                  <a:cubicBezTo>
                    <a:pt x="159389" y="574936"/>
                    <a:pt x="247622" y="600590"/>
                    <a:pt x="358930" y="600590"/>
                  </a:cubicBezTo>
                  <a:cubicBezTo>
                    <a:pt x="386617" y="600590"/>
                    <a:pt x="410339" y="599255"/>
                    <a:pt x="429631" y="596623"/>
                  </a:cubicBezTo>
                  <a:cubicBezTo>
                    <a:pt x="447420" y="594037"/>
                    <a:pt x="467367" y="590363"/>
                    <a:pt x="490747" y="585363"/>
                  </a:cubicBezTo>
                  <a:cubicBezTo>
                    <a:pt x="506254" y="581944"/>
                    <a:pt x="524101" y="577077"/>
                    <a:pt x="545341" y="570476"/>
                  </a:cubicBezTo>
                  <a:lnTo>
                    <a:pt x="610089" y="550229"/>
                  </a:lnTo>
                  <a:lnTo>
                    <a:pt x="610089" y="414269"/>
                  </a:lnTo>
                  <a:lnTo>
                    <a:pt x="574464" y="414269"/>
                  </a:lnTo>
                  <a:lnTo>
                    <a:pt x="568854" y="417934"/>
                  </a:lnTo>
                  <a:cubicBezTo>
                    <a:pt x="560620" y="423304"/>
                    <a:pt x="549734" y="429326"/>
                    <a:pt x="536527" y="435804"/>
                  </a:cubicBezTo>
                  <a:cubicBezTo>
                    <a:pt x="523796" y="442026"/>
                    <a:pt x="507700" y="448569"/>
                    <a:pt x="487201" y="455871"/>
                  </a:cubicBezTo>
                  <a:cubicBezTo>
                    <a:pt x="468737" y="462566"/>
                    <a:pt x="448285" y="468011"/>
                    <a:pt x="426398" y="472036"/>
                  </a:cubicBezTo>
                  <a:cubicBezTo>
                    <a:pt x="403817" y="476193"/>
                    <a:pt x="380780" y="478305"/>
                    <a:pt x="357942" y="478305"/>
                  </a:cubicBezTo>
                  <a:cubicBezTo>
                    <a:pt x="294581" y="478305"/>
                    <a:pt x="244798" y="463627"/>
                    <a:pt x="209990" y="434677"/>
                  </a:cubicBezTo>
                  <a:cubicBezTo>
                    <a:pt x="180725" y="410311"/>
                    <a:pt x="164381" y="376939"/>
                    <a:pt x="160378" y="333108"/>
                  </a:cubicBezTo>
                  <a:lnTo>
                    <a:pt x="622811" y="333108"/>
                  </a:lnTo>
                  <a:lnTo>
                    <a:pt x="622811" y="262407"/>
                  </a:lnTo>
                  <a:cubicBezTo>
                    <a:pt x="622811" y="216954"/>
                    <a:pt x="615709" y="177871"/>
                    <a:pt x="601761" y="146382"/>
                  </a:cubicBezTo>
                  <a:cubicBezTo>
                    <a:pt x="587737" y="114097"/>
                    <a:pt x="567181" y="86372"/>
                    <a:pt x="540682" y="64001"/>
                  </a:cubicBezTo>
                  <a:close/>
                  <a:moveTo>
                    <a:pt x="173623" y="193824"/>
                  </a:moveTo>
                  <a:cubicBezTo>
                    <a:pt x="181134" y="179471"/>
                    <a:pt x="191821" y="166644"/>
                    <a:pt x="205883" y="154945"/>
                  </a:cubicBezTo>
                  <a:cubicBezTo>
                    <a:pt x="220791" y="143145"/>
                    <a:pt x="237791" y="133943"/>
                    <a:pt x="256341" y="127599"/>
                  </a:cubicBezTo>
                  <a:cubicBezTo>
                    <a:pt x="275033" y="121301"/>
                    <a:pt x="298337" y="118110"/>
                    <a:pt x="325615" y="118110"/>
                  </a:cubicBezTo>
                  <a:cubicBezTo>
                    <a:pt x="353359" y="118110"/>
                    <a:pt x="376606" y="121190"/>
                    <a:pt x="394708" y="127285"/>
                  </a:cubicBezTo>
                  <a:cubicBezTo>
                    <a:pt x="411842" y="133027"/>
                    <a:pt x="425581" y="141203"/>
                    <a:pt x="436600" y="152171"/>
                  </a:cubicBezTo>
                  <a:cubicBezTo>
                    <a:pt x="446212" y="161872"/>
                    <a:pt x="453704" y="173959"/>
                    <a:pt x="458944" y="188275"/>
                  </a:cubicBezTo>
                  <a:cubicBezTo>
                    <a:pt x="462385" y="197467"/>
                    <a:pt x="464924" y="208130"/>
                    <a:pt x="466512" y="220143"/>
                  </a:cubicBezTo>
                  <a:lnTo>
                    <a:pt x="163678" y="220143"/>
                  </a:lnTo>
                  <a:cubicBezTo>
                    <a:pt x="166169" y="210543"/>
                    <a:pt x="169468" y="201822"/>
                    <a:pt x="173623" y="193823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24CB2-0141-0903-EFA2-10E58361E3C5}"/>
                </a:ext>
              </a:extLst>
            </p:cNvPr>
            <p:cNvSpPr/>
            <p:nvPr/>
          </p:nvSpPr>
          <p:spPr>
            <a:xfrm>
              <a:off x="4817017" y="2857542"/>
              <a:ext cx="686405" cy="233946"/>
            </a:xfrm>
            <a:custGeom>
              <a:avLst/>
              <a:gdLst>
                <a:gd name="csX0" fmla="*/ 677326 w 686405"/>
                <a:gd name="csY0" fmla="*/ 196192 h 233946"/>
                <a:gd name="csX1" fmla="*/ 674892 w 686405"/>
                <a:gd name="csY1" fmla="*/ 148245 h 233946"/>
                <a:gd name="csX2" fmla="*/ 674512 w 686405"/>
                <a:gd name="csY2" fmla="*/ 147811 h 233946"/>
                <a:gd name="csX3" fmla="*/ 346652 w 686405"/>
                <a:gd name="csY3" fmla="*/ 0 h 233946"/>
                <a:gd name="csX4" fmla="*/ 19180 w 686405"/>
                <a:gd name="csY4" fmla="*/ 147371 h 233946"/>
                <a:gd name="csX5" fmla="*/ 2202 w 686405"/>
                <a:gd name="csY5" fmla="*/ 203169 h 233946"/>
                <a:gd name="csX6" fmla="*/ 36241 w 686405"/>
                <a:gd name="csY6" fmla="*/ 233262 h 233946"/>
                <a:gd name="csX7" fmla="*/ 44023 w 686405"/>
                <a:gd name="csY7" fmla="*/ 233946 h 233946"/>
                <a:gd name="csX8" fmla="*/ 87151 w 686405"/>
                <a:gd name="csY8" fmla="*/ 210313 h 233946"/>
                <a:gd name="csX9" fmla="*/ 360287 w 686405"/>
                <a:gd name="csY9" fmla="*/ 78913 h 233946"/>
                <a:gd name="csX10" fmla="*/ 624615 w 686405"/>
                <a:gd name="csY10" fmla="*/ 185561 h 233946"/>
                <a:gd name="csX11" fmla="*/ 677326 w 686405"/>
                <a:gd name="csY11" fmla="*/ 196192 h 233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86405" h="233946">
                  <a:moveTo>
                    <a:pt x="677326" y="196192"/>
                  </a:moveTo>
                  <a:cubicBezTo>
                    <a:pt x="687947" y="186972"/>
                    <a:pt x="691712" y="168037"/>
                    <a:pt x="674892" y="148245"/>
                  </a:cubicBezTo>
                  <a:lnTo>
                    <a:pt x="674512" y="147811"/>
                  </a:lnTo>
                  <a:cubicBezTo>
                    <a:pt x="586869" y="52497"/>
                    <a:pt x="470435" y="0"/>
                    <a:pt x="346652" y="0"/>
                  </a:cubicBezTo>
                  <a:cubicBezTo>
                    <a:pt x="222870" y="0"/>
                    <a:pt x="106402" y="52497"/>
                    <a:pt x="19180" y="147371"/>
                  </a:cubicBezTo>
                  <a:cubicBezTo>
                    <a:pt x="2457" y="164143"/>
                    <a:pt x="-3732" y="184483"/>
                    <a:pt x="2202" y="203169"/>
                  </a:cubicBezTo>
                  <a:cubicBezTo>
                    <a:pt x="7193" y="218891"/>
                    <a:pt x="20234" y="230418"/>
                    <a:pt x="36241" y="233262"/>
                  </a:cubicBezTo>
                  <a:cubicBezTo>
                    <a:pt x="38836" y="233719"/>
                    <a:pt x="41432" y="233946"/>
                    <a:pt x="44023" y="233946"/>
                  </a:cubicBezTo>
                  <a:cubicBezTo>
                    <a:pt x="59695" y="233946"/>
                    <a:pt x="75053" y="225619"/>
                    <a:pt x="87151" y="210313"/>
                  </a:cubicBezTo>
                  <a:cubicBezTo>
                    <a:pt x="160772" y="130470"/>
                    <a:pt x="267921" y="78913"/>
                    <a:pt x="360287" y="78913"/>
                  </a:cubicBezTo>
                  <a:cubicBezTo>
                    <a:pt x="467502" y="78913"/>
                    <a:pt x="561416" y="116825"/>
                    <a:pt x="624615" y="185561"/>
                  </a:cubicBezTo>
                  <a:cubicBezTo>
                    <a:pt x="643336" y="206332"/>
                    <a:pt x="665299" y="206632"/>
                    <a:pt x="677326" y="196192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0125B25-51C5-ECB0-DECD-774472D0182D}"/>
                </a:ext>
              </a:extLst>
            </p:cNvPr>
            <p:cNvSpPr/>
            <p:nvPr/>
          </p:nvSpPr>
          <p:spPr>
            <a:xfrm>
              <a:off x="4337049" y="2744932"/>
              <a:ext cx="1431721" cy="1641680"/>
            </a:xfrm>
            <a:custGeom>
              <a:avLst/>
              <a:gdLst>
                <a:gd name="csX0" fmla="*/ 1317701 w 1431721"/>
                <a:gd name="csY0" fmla="*/ 1290346 h 1641680"/>
                <a:gd name="csX1" fmla="*/ 1316484 w 1431721"/>
                <a:gd name="csY1" fmla="*/ 1291141 h 1641680"/>
                <a:gd name="csX2" fmla="*/ 805130 w 1431721"/>
                <a:gd name="csY2" fmla="*/ 1458598 h 1641680"/>
                <a:gd name="csX3" fmla="*/ 347431 w 1431721"/>
                <a:gd name="csY3" fmla="*/ 1260250 h 1641680"/>
                <a:gd name="csX4" fmla="*/ 145835 w 1431721"/>
                <a:gd name="csY4" fmla="*/ 798688 h 1641680"/>
                <a:gd name="csX5" fmla="*/ 321284 w 1431721"/>
                <a:gd name="csY5" fmla="*/ 314866 h 1641680"/>
                <a:gd name="csX6" fmla="*/ 807836 w 1431721"/>
                <a:gd name="csY6" fmla="*/ 88230 h 1641680"/>
                <a:gd name="csX7" fmla="*/ 807943 w 1431721"/>
                <a:gd name="csY7" fmla="*/ 88230 h 1641680"/>
                <a:gd name="csX8" fmla="*/ 1082087 w 1431721"/>
                <a:gd name="csY8" fmla="*/ 168231 h 1641680"/>
                <a:gd name="csX9" fmla="*/ 1135074 w 1431721"/>
                <a:gd name="csY9" fmla="*/ 212561 h 1641680"/>
                <a:gd name="csX10" fmla="*/ 1143070 w 1431721"/>
                <a:gd name="csY10" fmla="*/ 219988 h 1641680"/>
                <a:gd name="csX11" fmla="*/ 1189260 w 1431721"/>
                <a:gd name="csY11" fmla="*/ 243501 h 1641680"/>
                <a:gd name="csX12" fmla="*/ 1211194 w 1431721"/>
                <a:gd name="csY12" fmla="*/ 225152 h 1641680"/>
                <a:gd name="csX13" fmla="*/ 1182072 w 1431721"/>
                <a:gd name="csY13" fmla="*/ 158100 h 1641680"/>
                <a:gd name="csX14" fmla="*/ 1181254 w 1431721"/>
                <a:gd name="csY14" fmla="*/ 157235 h 1641680"/>
                <a:gd name="csX15" fmla="*/ 1124663 w 1431721"/>
                <a:gd name="csY15" fmla="*/ 107763 h 1641680"/>
                <a:gd name="csX16" fmla="*/ 774182 w 1431721"/>
                <a:gd name="csY16" fmla="*/ 572 h 1641680"/>
                <a:gd name="csX17" fmla="*/ 236846 w 1431721"/>
                <a:gd name="csY17" fmla="*/ 245519 h 1641680"/>
                <a:gd name="csX18" fmla="*/ 214608 w 1431721"/>
                <a:gd name="csY18" fmla="*/ 1379856 h 1641680"/>
                <a:gd name="csX19" fmla="*/ 790565 w 1431721"/>
                <a:gd name="csY19" fmla="*/ 1641671 h 1641680"/>
                <a:gd name="csX20" fmla="*/ 791062 w 1431721"/>
                <a:gd name="csY20" fmla="*/ 1641681 h 1641680"/>
                <a:gd name="csX21" fmla="*/ 791554 w 1431721"/>
                <a:gd name="csY21" fmla="*/ 1641671 h 1641680"/>
                <a:gd name="csX22" fmla="*/ 1363899 w 1431721"/>
                <a:gd name="csY22" fmla="*/ 1449943 h 1641680"/>
                <a:gd name="csX23" fmla="*/ 1421013 w 1431721"/>
                <a:gd name="csY23" fmla="*/ 1300119 h 1641680"/>
                <a:gd name="csX24" fmla="*/ 1317701 w 1431721"/>
                <a:gd name="csY24" fmla="*/ 1290346 h 1641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431721" h="1641680">
                  <a:moveTo>
                    <a:pt x="1317701" y="1290346"/>
                  </a:moveTo>
                  <a:lnTo>
                    <a:pt x="1316484" y="1291141"/>
                  </a:lnTo>
                  <a:cubicBezTo>
                    <a:pt x="1157655" y="1403701"/>
                    <a:pt x="990384" y="1458475"/>
                    <a:pt x="805130" y="1458598"/>
                  </a:cubicBezTo>
                  <a:cubicBezTo>
                    <a:pt x="627643" y="1448939"/>
                    <a:pt x="473661" y="1382204"/>
                    <a:pt x="347431" y="1260250"/>
                  </a:cubicBezTo>
                  <a:cubicBezTo>
                    <a:pt x="215648" y="1117093"/>
                    <a:pt x="149702" y="965877"/>
                    <a:pt x="145835" y="798688"/>
                  </a:cubicBezTo>
                  <a:cubicBezTo>
                    <a:pt x="147395" y="603232"/>
                    <a:pt x="208072" y="435917"/>
                    <a:pt x="321284" y="314866"/>
                  </a:cubicBezTo>
                  <a:cubicBezTo>
                    <a:pt x="452393" y="175059"/>
                    <a:pt x="638808" y="88230"/>
                    <a:pt x="807836" y="88230"/>
                  </a:cubicBezTo>
                  <a:lnTo>
                    <a:pt x="807943" y="88230"/>
                  </a:lnTo>
                  <a:cubicBezTo>
                    <a:pt x="911809" y="88230"/>
                    <a:pt x="993797" y="112160"/>
                    <a:pt x="1082087" y="168231"/>
                  </a:cubicBezTo>
                  <a:cubicBezTo>
                    <a:pt x="1099230" y="179130"/>
                    <a:pt x="1119947" y="198453"/>
                    <a:pt x="1135074" y="212561"/>
                  </a:cubicBezTo>
                  <a:cubicBezTo>
                    <a:pt x="1137936" y="215229"/>
                    <a:pt x="1140617" y="217731"/>
                    <a:pt x="1143070" y="219988"/>
                  </a:cubicBezTo>
                  <a:cubicBezTo>
                    <a:pt x="1157256" y="237208"/>
                    <a:pt x="1174427" y="245932"/>
                    <a:pt x="1189260" y="243501"/>
                  </a:cubicBezTo>
                  <a:cubicBezTo>
                    <a:pt x="1199566" y="241781"/>
                    <a:pt x="1207762" y="234923"/>
                    <a:pt x="1211194" y="225152"/>
                  </a:cubicBezTo>
                  <a:cubicBezTo>
                    <a:pt x="1217194" y="208044"/>
                    <a:pt x="1207942" y="186741"/>
                    <a:pt x="1182072" y="158100"/>
                  </a:cubicBezTo>
                  <a:lnTo>
                    <a:pt x="1181254" y="157235"/>
                  </a:lnTo>
                  <a:cubicBezTo>
                    <a:pt x="1159681" y="135780"/>
                    <a:pt x="1141701" y="120058"/>
                    <a:pt x="1124663" y="107763"/>
                  </a:cubicBezTo>
                  <a:cubicBezTo>
                    <a:pt x="1017187" y="30105"/>
                    <a:pt x="902696" y="-5000"/>
                    <a:pt x="774182" y="572"/>
                  </a:cubicBezTo>
                  <a:cubicBezTo>
                    <a:pt x="563492" y="15281"/>
                    <a:pt x="387676" y="95456"/>
                    <a:pt x="236846" y="245519"/>
                  </a:cubicBezTo>
                  <a:cubicBezTo>
                    <a:pt x="-69912" y="544659"/>
                    <a:pt x="-80135" y="1064090"/>
                    <a:pt x="214608" y="1379856"/>
                  </a:cubicBezTo>
                  <a:cubicBezTo>
                    <a:pt x="365981" y="1540333"/>
                    <a:pt x="575911" y="1635753"/>
                    <a:pt x="790565" y="1641671"/>
                  </a:cubicBezTo>
                  <a:lnTo>
                    <a:pt x="791062" y="1641681"/>
                  </a:lnTo>
                  <a:lnTo>
                    <a:pt x="791554" y="1641671"/>
                  </a:lnTo>
                  <a:cubicBezTo>
                    <a:pt x="995138" y="1638357"/>
                    <a:pt x="1170415" y="1604473"/>
                    <a:pt x="1363899" y="1449943"/>
                  </a:cubicBezTo>
                  <a:cubicBezTo>
                    <a:pt x="1428420" y="1408427"/>
                    <a:pt x="1445581" y="1339145"/>
                    <a:pt x="1421013" y="1300119"/>
                  </a:cubicBezTo>
                  <a:cubicBezTo>
                    <a:pt x="1405658" y="1275715"/>
                    <a:pt x="1369376" y="1258527"/>
                    <a:pt x="1317701" y="1290346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2297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0952-228B-E4A5-3534-66AF1836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0" y="828582"/>
            <a:ext cx="5441888" cy="648888"/>
          </a:xfrm>
        </p:spPr>
        <p:txBody>
          <a:bodyPr lIns="0" tIns="0" rIns="0" bIns="0" anchor="t"/>
          <a:lstStyle>
            <a:lvl1pPr>
              <a:defRPr lang="en-NO" sz="4400" b="1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r>
              <a:rPr lang="en-GB"/>
              <a:t>Tittel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6A5A-C451-4537-B1AC-09F3D4212E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810" y="2780694"/>
            <a:ext cx="5441887" cy="2884270"/>
          </a:xfrm>
        </p:spPr>
        <p:txBody>
          <a:bodyPr lIns="0" tIns="0" rIns="0" bIns="0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1pPr>
            <a:lvl2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2pPr>
            <a:lvl3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3pPr>
            <a:lvl4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4pPr>
            <a:lvl5pPr>
              <a:defRPr lang="en-NO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5pPr>
          </a:lstStyle>
          <a:p>
            <a:pPr lvl="0"/>
            <a:r>
              <a:rPr lang="en-GB" dirty="0"/>
              <a:t>Punktliste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3759-687B-5872-6179-ACD0F6E0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970"/>
            <a:ext cx="12192000" cy="257594"/>
          </a:xfrm>
          <a:solidFill>
            <a:srgbClr val="007549"/>
          </a:solidFill>
        </p:spPr>
        <p:txBody>
          <a:bodyPr lIns="360000" rIns="360000"/>
          <a:lstStyle>
            <a:lvl1pPr algn="l">
              <a:defRPr lang="en-NO" sz="1000" kern="1200">
                <a:solidFill>
                  <a:schemeClr val="bg1"/>
                </a:solidFill>
                <a:latin typeface="Plus Jakarta Sans" pitchFamily="2" charset="77"/>
                <a:ea typeface="DIN 2014" panose="020B0504020202020204" pitchFamily="34" charset="0"/>
                <a:cs typeface="Plus Jakarta Sans" pitchFamily="2" charset="77"/>
              </a:defRPr>
            </a:lvl1pPr>
          </a:lstStyle>
          <a:p>
            <a:r>
              <a:rPr lang="nb-NO" dirty="0"/>
              <a:t>Betek Norge AS   |   www.betek-norge.no   |   prosjekt@betek-norge.no</a:t>
            </a:r>
          </a:p>
        </p:txBody>
      </p:sp>
      <p:grpSp>
        <p:nvGrpSpPr>
          <p:cNvPr id="33" name="Graphic 6">
            <a:extLst>
              <a:ext uri="{FF2B5EF4-FFF2-40B4-BE49-F238E27FC236}">
                <a16:creationId xmlns:a16="http://schemas.microsoft.com/office/drawing/2014/main" id="{8D4AF0D0-EDC2-BCBC-F47E-CDFAEA6DAD0E}"/>
              </a:ext>
            </a:extLst>
          </p:cNvPr>
          <p:cNvGrpSpPr/>
          <p:nvPr userDrawn="1"/>
        </p:nvGrpSpPr>
        <p:grpSpPr>
          <a:xfrm>
            <a:off x="351811" y="347598"/>
            <a:ext cx="777620" cy="362527"/>
            <a:chOff x="4337049" y="2744932"/>
            <a:chExt cx="3521399" cy="1641680"/>
          </a:xfrm>
          <a:solidFill>
            <a:srgbClr val="007549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C6E5C3-63C5-3A1F-046C-90E8C42AB532}"/>
                </a:ext>
              </a:extLst>
            </p:cNvPr>
            <p:cNvSpPr/>
            <p:nvPr/>
          </p:nvSpPr>
          <p:spPr>
            <a:xfrm>
              <a:off x="7226871" y="3155162"/>
              <a:ext cx="631577" cy="781609"/>
            </a:xfrm>
            <a:custGeom>
              <a:avLst/>
              <a:gdLst>
                <a:gd name="csX0" fmla="*/ 299097 w 631577"/>
                <a:gd name="csY0" fmla="*/ 453193 h 781609"/>
                <a:gd name="csX1" fmla="*/ 603244 w 631577"/>
                <a:gd name="csY1" fmla="*/ 208005 h 781609"/>
                <a:gd name="csX2" fmla="*/ 391381 w 631577"/>
                <a:gd name="csY2" fmla="*/ 208005 h 781609"/>
                <a:gd name="csX3" fmla="*/ 157545 w 631577"/>
                <a:gd name="csY3" fmla="*/ 405621 h 781609"/>
                <a:gd name="csX4" fmla="*/ 157545 w 631577"/>
                <a:gd name="csY4" fmla="*/ 0 h 781609"/>
                <a:gd name="csX5" fmla="*/ 0 w 631577"/>
                <a:gd name="csY5" fmla="*/ 0 h 781609"/>
                <a:gd name="csX6" fmla="*/ 0 w 631577"/>
                <a:gd name="csY6" fmla="*/ 781609 h 781609"/>
                <a:gd name="csX7" fmla="*/ 157545 w 631577"/>
                <a:gd name="csY7" fmla="*/ 781609 h 781609"/>
                <a:gd name="csX8" fmla="*/ 157545 w 631577"/>
                <a:gd name="csY8" fmla="*/ 549198 h 781609"/>
                <a:gd name="csX9" fmla="*/ 177654 w 631577"/>
                <a:gd name="csY9" fmla="*/ 533873 h 781609"/>
                <a:gd name="csX10" fmla="*/ 419543 w 631577"/>
                <a:gd name="csY10" fmla="*/ 781609 h 781609"/>
                <a:gd name="csX11" fmla="*/ 631577 w 631577"/>
                <a:gd name="csY11" fmla="*/ 781609 h 781609"/>
                <a:gd name="csX12" fmla="*/ 299097 w 631577"/>
                <a:gd name="csY12" fmla="*/ 453193 h 781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1577" h="781609">
                  <a:moveTo>
                    <a:pt x="299097" y="453193"/>
                  </a:moveTo>
                  <a:lnTo>
                    <a:pt x="603244" y="208005"/>
                  </a:lnTo>
                  <a:lnTo>
                    <a:pt x="391381" y="208005"/>
                  </a:lnTo>
                  <a:lnTo>
                    <a:pt x="157545" y="405621"/>
                  </a:lnTo>
                  <a:lnTo>
                    <a:pt x="157545" y="0"/>
                  </a:lnTo>
                  <a:lnTo>
                    <a:pt x="0" y="0"/>
                  </a:lnTo>
                  <a:lnTo>
                    <a:pt x="0" y="781609"/>
                  </a:lnTo>
                  <a:lnTo>
                    <a:pt x="157545" y="781609"/>
                  </a:lnTo>
                  <a:lnTo>
                    <a:pt x="157545" y="549198"/>
                  </a:lnTo>
                  <a:lnTo>
                    <a:pt x="177654" y="533873"/>
                  </a:lnTo>
                  <a:lnTo>
                    <a:pt x="419543" y="781609"/>
                  </a:lnTo>
                  <a:lnTo>
                    <a:pt x="631577" y="781609"/>
                  </a:lnTo>
                  <a:lnTo>
                    <a:pt x="299097" y="453193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C0BBA5-A6AD-CDE9-C0A8-36297D0CE026}"/>
                </a:ext>
              </a:extLst>
            </p:cNvPr>
            <p:cNvSpPr/>
            <p:nvPr/>
          </p:nvSpPr>
          <p:spPr>
            <a:xfrm>
              <a:off x="5479530" y="3348464"/>
              <a:ext cx="622801" cy="600589"/>
            </a:xfrm>
            <a:custGeom>
              <a:avLst/>
              <a:gdLst>
                <a:gd name="csX0" fmla="*/ 540644 w 622801"/>
                <a:gd name="csY0" fmla="*/ 64004 h 600589"/>
                <a:gd name="csX1" fmla="*/ 448741 w 622801"/>
                <a:gd name="csY1" fmla="*/ 15176 h 600589"/>
                <a:gd name="csX2" fmla="*/ 332147 w 622801"/>
                <a:gd name="csY2" fmla="*/ 0 h 600589"/>
                <a:gd name="csX3" fmla="*/ 93129 w 622801"/>
                <a:gd name="csY3" fmla="*/ 82164 h 600589"/>
                <a:gd name="csX4" fmla="*/ 0 w 622801"/>
                <a:gd name="csY4" fmla="*/ 304560 h 600589"/>
                <a:gd name="csX5" fmla="*/ 96638 w 622801"/>
                <a:gd name="csY5" fmla="*/ 524337 h 600589"/>
                <a:gd name="csX6" fmla="*/ 358930 w 622801"/>
                <a:gd name="csY6" fmla="*/ 600589 h 600589"/>
                <a:gd name="csX7" fmla="*/ 429602 w 622801"/>
                <a:gd name="csY7" fmla="*/ 596622 h 600589"/>
                <a:gd name="csX8" fmla="*/ 490709 w 622801"/>
                <a:gd name="csY8" fmla="*/ 585371 h 600589"/>
                <a:gd name="csX9" fmla="*/ 545313 w 622801"/>
                <a:gd name="csY9" fmla="*/ 570475 h 600589"/>
                <a:gd name="csX10" fmla="*/ 569919 w 622801"/>
                <a:gd name="csY10" fmla="*/ 562776 h 600589"/>
                <a:gd name="csX11" fmla="*/ 594354 w 622801"/>
                <a:gd name="csY11" fmla="*/ 555143 h 600589"/>
                <a:gd name="csX12" fmla="*/ 610127 w 622801"/>
                <a:gd name="csY12" fmla="*/ 550247 h 600589"/>
                <a:gd name="csX13" fmla="*/ 610127 w 622801"/>
                <a:gd name="csY13" fmla="*/ 414268 h 600589"/>
                <a:gd name="csX14" fmla="*/ 574416 w 622801"/>
                <a:gd name="csY14" fmla="*/ 414268 h 600589"/>
                <a:gd name="csX15" fmla="*/ 568825 w 622801"/>
                <a:gd name="csY15" fmla="*/ 417924 h 600589"/>
                <a:gd name="csX16" fmla="*/ 536499 w 622801"/>
                <a:gd name="csY16" fmla="*/ 435803 h 600589"/>
                <a:gd name="csX17" fmla="*/ 487191 w 622801"/>
                <a:gd name="csY17" fmla="*/ 455870 h 600589"/>
                <a:gd name="csX18" fmla="*/ 426388 w 622801"/>
                <a:gd name="csY18" fmla="*/ 472035 h 600589"/>
                <a:gd name="csX19" fmla="*/ 357894 w 622801"/>
                <a:gd name="csY19" fmla="*/ 478304 h 600589"/>
                <a:gd name="csX20" fmla="*/ 209990 w 622801"/>
                <a:gd name="csY20" fmla="*/ 434676 h 600589"/>
                <a:gd name="csX21" fmla="*/ 160369 w 622801"/>
                <a:gd name="csY21" fmla="*/ 333107 h 600589"/>
                <a:gd name="csX22" fmla="*/ 622801 w 622801"/>
                <a:gd name="csY22" fmla="*/ 333107 h 600589"/>
                <a:gd name="csX23" fmla="*/ 622801 w 622801"/>
                <a:gd name="csY23" fmla="*/ 262406 h 600589"/>
                <a:gd name="csX24" fmla="*/ 601732 w 622801"/>
                <a:gd name="csY24" fmla="*/ 146419 h 600589"/>
                <a:gd name="csX25" fmla="*/ 540644 w 622801"/>
                <a:gd name="csY25" fmla="*/ 64005 h 600589"/>
                <a:gd name="csX26" fmla="*/ 173613 w 622801"/>
                <a:gd name="csY26" fmla="*/ 193804 h 600589"/>
                <a:gd name="csX27" fmla="*/ 205883 w 622801"/>
                <a:gd name="csY27" fmla="*/ 154944 h 600589"/>
                <a:gd name="csX28" fmla="*/ 256341 w 622801"/>
                <a:gd name="csY28" fmla="*/ 127598 h 600589"/>
                <a:gd name="csX29" fmla="*/ 325596 w 622801"/>
                <a:gd name="csY29" fmla="*/ 118109 h 600589"/>
                <a:gd name="csX30" fmla="*/ 394689 w 622801"/>
                <a:gd name="csY30" fmla="*/ 127284 h 600589"/>
                <a:gd name="csX31" fmla="*/ 436562 w 622801"/>
                <a:gd name="csY31" fmla="*/ 152179 h 600589"/>
                <a:gd name="csX32" fmla="*/ 458924 w 622801"/>
                <a:gd name="csY32" fmla="*/ 188283 h 600589"/>
                <a:gd name="csX33" fmla="*/ 466512 w 622801"/>
                <a:gd name="csY33" fmla="*/ 220143 h 600589"/>
                <a:gd name="csX34" fmla="*/ 163677 w 622801"/>
                <a:gd name="csY34" fmla="*/ 220143 h 600589"/>
                <a:gd name="csX35" fmla="*/ 173613 w 622801"/>
                <a:gd name="csY35" fmla="*/ 193805 h 6005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22801" h="600589">
                  <a:moveTo>
                    <a:pt x="540644" y="64004"/>
                  </a:moveTo>
                  <a:cubicBezTo>
                    <a:pt x="514365" y="41763"/>
                    <a:pt x="483407" y="25325"/>
                    <a:pt x="448741" y="15176"/>
                  </a:cubicBezTo>
                  <a:cubicBezTo>
                    <a:pt x="414380" y="4961"/>
                    <a:pt x="376244" y="0"/>
                    <a:pt x="332147" y="0"/>
                  </a:cubicBezTo>
                  <a:cubicBezTo>
                    <a:pt x="234606" y="0"/>
                    <a:pt x="154189" y="27647"/>
                    <a:pt x="93129" y="82164"/>
                  </a:cubicBezTo>
                  <a:cubicBezTo>
                    <a:pt x="31338" y="137301"/>
                    <a:pt x="0" y="212126"/>
                    <a:pt x="0" y="304560"/>
                  </a:cubicBezTo>
                  <a:cubicBezTo>
                    <a:pt x="0" y="398624"/>
                    <a:pt x="32507" y="472565"/>
                    <a:pt x="96638" y="524337"/>
                  </a:cubicBezTo>
                  <a:cubicBezTo>
                    <a:pt x="159370" y="574935"/>
                    <a:pt x="247613" y="600589"/>
                    <a:pt x="358930" y="600589"/>
                  </a:cubicBezTo>
                  <a:cubicBezTo>
                    <a:pt x="386636" y="600589"/>
                    <a:pt x="410349" y="599254"/>
                    <a:pt x="429602" y="596622"/>
                  </a:cubicBezTo>
                  <a:cubicBezTo>
                    <a:pt x="447467" y="594027"/>
                    <a:pt x="467415" y="590352"/>
                    <a:pt x="490709" y="585371"/>
                  </a:cubicBezTo>
                  <a:cubicBezTo>
                    <a:pt x="506321" y="581924"/>
                    <a:pt x="524177" y="577066"/>
                    <a:pt x="545313" y="570475"/>
                  </a:cubicBezTo>
                  <a:lnTo>
                    <a:pt x="569919" y="562776"/>
                  </a:lnTo>
                  <a:cubicBezTo>
                    <a:pt x="579037" y="559916"/>
                    <a:pt x="587176" y="557359"/>
                    <a:pt x="594354" y="555143"/>
                  </a:cubicBezTo>
                  <a:lnTo>
                    <a:pt x="610127" y="550247"/>
                  </a:lnTo>
                  <a:lnTo>
                    <a:pt x="610127" y="414268"/>
                  </a:lnTo>
                  <a:lnTo>
                    <a:pt x="574416" y="414268"/>
                  </a:lnTo>
                  <a:lnTo>
                    <a:pt x="568825" y="417924"/>
                  </a:lnTo>
                  <a:cubicBezTo>
                    <a:pt x="560449" y="423378"/>
                    <a:pt x="549563" y="429401"/>
                    <a:pt x="536499" y="435803"/>
                  </a:cubicBezTo>
                  <a:cubicBezTo>
                    <a:pt x="523578" y="442100"/>
                    <a:pt x="507490" y="448654"/>
                    <a:pt x="487191" y="455870"/>
                  </a:cubicBezTo>
                  <a:cubicBezTo>
                    <a:pt x="468708" y="462565"/>
                    <a:pt x="448247" y="468010"/>
                    <a:pt x="426388" y="472035"/>
                  </a:cubicBezTo>
                  <a:cubicBezTo>
                    <a:pt x="403788" y="476192"/>
                    <a:pt x="380741" y="478304"/>
                    <a:pt x="357894" y="478304"/>
                  </a:cubicBezTo>
                  <a:cubicBezTo>
                    <a:pt x="294534" y="478304"/>
                    <a:pt x="244779" y="463626"/>
                    <a:pt x="209990" y="434676"/>
                  </a:cubicBezTo>
                  <a:cubicBezTo>
                    <a:pt x="180725" y="410319"/>
                    <a:pt x="164381" y="376947"/>
                    <a:pt x="160369" y="333107"/>
                  </a:cubicBezTo>
                  <a:lnTo>
                    <a:pt x="622801" y="333107"/>
                  </a:lnTo>
                  <a:lnTo>
                    <a:pt x="622801" y="262406"/>
                  </a:lnTo>
                  <a:cubicBezTo>
                    <a:pt x="622801" y="216879"/>
                    <a:pt x="615680" y="177778"/>
                    <a:pt x="601732" y="146419"/>
                  </a:cubicBezTo>
                  <a:cubicBezTo>
                    <a:pt x="587784" y="114180"/>
                    <a:pt x="567228" y="86445"/>
                    <a:pt x="540644" y="64005"/>
                  </a:cubicBezTo>
                  <a:close/>
                  <a:moveTo>
                    <a:pt x="173613" y="193804"/>
                  </a:moveTo>
                  <a:cubicBezTo>
                    <a:pt x="180991" y="179683"/>
                    <a:pt x="191982" y="166495"/>
                    <a:pt x="205883" y="154944"/>
                  </a:cubicBezTo>
                  <a:cubicBezTo>
                    <a:pt x="220810" y="143134"/>
                    <a:pt x="237820" y="133924"/>
                    <a:pt x="256341" y="127598"/>
                  </a:cubicBezTo>
                  <a:cubicBezTo>
                    <a:pt x="275033" y="121300"/>
                    <a:pt x="298337" y="118109"/>
                    <a:pt x="325596" y="118109"/>
                  </a:cubicBezTo>
                  <a:cubicBezTo>
                    <a:pt x="353340" y="118109"/>
                    <a:pt x="376586" y="121189"/>
                    <a:pt x="394689" y="127284"/>
                  </a:cubicBezTo>
                  <a:cubicBezTo>
                    <a:pt x="411822" y="133036"/>
                    <a:pt x="425552" y="141211"/>
                    <a:pt x="436562" y="152179"/>
                  </a:cubicBezTo>
                  <a:cubicBezTo>
                    <a:pt x="446146" y="161834"/>
                    <a:pt x="453647" y="173931"/>
                    <a:pt x="458924" y="188283"/>
                  </a:cubicBezTo>
                  <a:cubicBezTo>
                    <a:pt x="462423" y="197596"/>
                    <a:pt x="464933" y="208129"/>
                    <a:pt x="466512" y="220143"/>
                  </a:cubicBezTo>
                  <a:lnTo>
                    <a:pt x="163677" y="220143"/>
                  </a:lnTo>
                  <a:cubicBezTo>
                    <a:pt x="166159" y="210562"/>
                    <a:pt x="169458" y="201832"/>
                    <a:pt x="173613" y="193805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86FF545-3658-C2E0-8673-EA50056C77B1}"/>
                </a:ext>
              </a:extLst>
            </p:cNvPr>
            <p:cNvSpPr/>
            <p:nvPr/>
          </p:nvSpPr>
          <p:spPr>
            <a:xfrm>
              <a:off x="6102408" y="3211231"/>
              <a:ext cx="440631" cy="735899"/>
            </a:xfrm>
            <a:custGeom>
              <a:avLst/>
              <a:gdLst>
                <a:gd name="csX0" fmla="*/ 404045 w 440631"/>
                <a:gd name="csY0" fmla="*/ 597449 h 735899"/>
                <a:gd name="csX1" fmla="*/ 369085 w 440631"/>
                <a:gd name="csY1" fmla="*/ 607459 h 735899"/>
                <a:gd name="csX2" fmla="*/ 321289 w 440631"/>
                <a:gd name="csY2" fmla="*/ 613103 h 735899"/>
                <a:gd name="csX3" fmla="*/ 267218 w 440631"/>
                <a:gd name="csY3" fmla="*/ 606190 h 735899"/>
                <a:gd name="csX4" fmla="*/ 245654 w 440631"/>
                <a:gd name="csY4" fmla="*/ 590441 h 735899"/>
                <a:gd name="csX5" fmla="*/ 235310 w 440631"/>
                <a:gd name="csY5" fmla="*/ 559768 h 735899"/>
                <a:gd name="csX6" fmla="*/ 233579 w 440631"/>
                <a:gd name="csY6" fmla="*/ 499521 h 735899"/>
                <a:gd name="csX7" fmla="*/ 233579 w 440631"/>
                <a:gd name="csY7" fmla="*/ 270554 h 735899"/>
                <a:gd name="csX8" fmla="*/ 440631 w 440631"/>
                <a:gd name="csY8" fmla="*/ 270554 h 735899"/>
                <a:gd name="csX9" fmla="*/ 440631 w 440631"/>
                <a:gd name="csY9" fmla="*/ 151935 h 735899"/>
                <a:gd name="csX10" fmla="*/ 233579 w 440631"/>
                <a:gd name="csY10" fmla="*/ 151935 h 735899"/>
                <a:gd name="csX11" fmla="*/ 233579 w 440631"/>
                <a:gd name="csY11" fmla="*/ 0 h 735899"/>
                <a:gd name="csX12" fmla="*/ 75996 w 440631"/>
                <a:gd name="csY12" fmla="*/ 0 h 735899"/>
                <a:gd name="csX13" fmla="*/ 75996 w 440631"/>
                <a:gd name="csY13" fmla="*/ 151935 h 735899"/>
                <a:gd name="csX14" fmla="*/ 0 w 440631"/>
                <a:gd name="csY14" fmla="*/ 151935 h 735899"/>
                <a:gd name="csX15" fmla="*/ 0 w 440631"/>
                <a:gd name="csY15" fmla="*/ 270554 h 735899"/>
                <a:gd name="csX16" fmla="*/ 75996 w 440631"/>
                <a:gd name="csY16" fmla="*/ 270554 h 735899"/>
                <a:gd name="csX17" fmla="*/ 75996 w 440631"/>
                <a:gd name="csY17" fmla="*/ 541207 h 735899"/>
                <a:gd name="csX18" fmla="*/ 135867 w 440631"/>
                <a:gd name="csY18" fmla="*/ 689525 h 735899"/>
                <a:gd name="csX19" fmla="*/ 293697 w 440631"/>
                <a:gd name="csY19" fmla="*/ 735900 h 735899"/>
                <a:gd name="csX20" fmla="*/ 356439 w 440631"/>
                <a:gd name="csY20" fmla="*/ 731695 h 735899"/>
                <a:gd name="csX21" fmla="*/ 423260 w 440631"/>
                <a:gd name="csY21" fmla="*/ 720094 h 735899"/>
                <a:gd name="csX22" fmla="*/ 440631 w 440631"/>
                <a:gd name="csY22" fmla="*/ 716079 h 735899"/>
                <a:gd name="csX23" fmla="*/ 440631 w 440631"/>
                <a:gd name="csY23" fmla="*/ 596123 h 735899"/>
                <a:gd name="csX24" fmla="*/ 407734 w 440631"/>
                <a:gd name="csY24" fmla="*/ 596123 h 735899"/>
                <a:gd name="csX25" fmla="*/ 404045 w 440631"/>
                <a:gd name="csY25" fmla="*/ 597449 h 7358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440631" h="735899">
                  <a:moveTo>
                    <a:pt x="404045" y="597449"/>
                  </a:moveTo>
                  <a:cubicBezTo>
                    <a:pt x="397275" y="599883"/>
                    <a:pt x="385429" y="603273"/>
                    <a:pt x="369085" y="607459"/>
                  </a:cubicBezTo>
                  <a:cubicBezTo>
                    <a:pt x="353739" y="611209"/>
                    <a:pt x="337661" y="613103"/>
                    <a:pt x="321289" y="613103"/>
                  </a:cubicBezTo>
                  <a:cubicBezTo>
                    <a:pt x="298042" y="613103"/>
                    <a:pt x="279854" y="610783"/>
                    <a:pt x="267218" y="606190"/>
                  </a:cubicBezTo>
                  <a:cubicBezTo>
                    <a:pt x="257073" y="602525"/>
                    <a:pt x="249866" y="597298"/>
                    <a:pt x="245654" y="590441"/>
                  </a:cubicBezTo>
                  <a:cubicBezTo>
                    <a:pt x="239636" y="580905"/>
                    <a:pt x="236251" y="570858"/>
                    <a:pt x="235310" y="559768"/>
                  </a:cubicBezTo>
                  <a:cubicBezTo>
                    <a:pt x="234159" y="545762"/>
                    <a:pt x="233579" y="525497"/>
                    <a:pt x="233579" y="499521"/>
                  </a:cubicBezTo>
                  <a:lnTo>
                    <a:pt x="233579" y="270554"/>
                  </a:lnTo>
                  <a:lnTo>
                    <a:pt x="440631" y="270554"/>
                  </a:lnTo>
                  <a:lnTo>
                    <a:pt x="440631" y="151935"/>
                  </a:lnTo>
                  <a:lnTo>
                    <a:pt x="233579" y="151935"/>
                  </a:lnTo>
                  <a:lnTo>
                    <a:pt x="233579" y="0"/>
                  </a:lnTo>
                  <a:lnTo>
                    <a:pt x="75996" y="0"/>
                  </a:lnTo>
                  <a:lnTo>
                    <a:pt x="75996" y="151935"/>
                  </a:lnTo>
                  <a:lnTo>
                    <a:pt x="0" y="151935"/>
                  </a:lnTo>
                  <a:lnTo>
                    <a:pt x="0" y="270554"/>
                  </a:lnTo>
                  <a:lnTo>
                    <a:pt x="75996" y="270554"/>
                  </a:lnTo>
                  <a:lnTo>
                    <a:pt x="75996" y="541207"/>
                  </a:lnTo>
                  <a:cubicBezTo>
                    <a:pt x="75996" y="607658"/>
                    <a:pt x="96143" y="657555"/>
                    <a:pt x="135867" y="689525"/>
                  </a:cubicBezTo>
                  <a:cubicBezTo>
                    <a:pt x="174088" y="720293"/>
                    <a:pt x="227190" y="735900"/>
                    <a:pt x="293697" y="735900"/>
                  </a:cubicBezTo>
                  <a:cubicBezTo>
                    <a:pt x="313264" y="735900"/>
                    <a:pt x="334438" y="734470"/>
                    <a:pt x="356439" y="731695"/>
                  </a:cubicBezTo>
                  <a:cubicBezTo>
                    <a:pt x="379020" y="729025"/>
                    <a:pt x="401516" y="725123"/>
                    <a:pt x="423260" y="720094"/>
                  </a:cubicBezTo>
                  <a:lnTo>
                    <a:pt x="440631" y="716079"/>
                  </a:lnTo>
                  <a:lnTo>
                    <a:pt x="440631" y="596123"/>
                  </a:lnTo>
                  <a:lnTo>
                    <a:pt x="407734" y="596123"/>
                  </a:lnTo>
                  <a:lnTo>
                    <a:pt x="404045" y="597449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DAB059-3F45-BFE8-0A25-5D1F893FC9AB}"/>
                </a:ext>
              </a:extLst>
            </p:cNvPr>
            <p:cNvSpPr/>
            <p:nvPr/>
          </p:nvSpPr>
          <p:spPr>
            <a:xfrm>
              <a:off x="4805801" y="3186979"/>
              <a:ext cx="649750" cy="749792"/>
            </a:xfrm>
            <a:custGeom>
              <a:avLst/>
              <a:gdLst>
                <a:gd name="csX0" fmla="*/ 569200 w 649750"/>
                <a:gd name="csY0" fmla="*/ 284921 h 749792"/>
                <a:gd name="csX1" fmla="*/ 607849 w 649750"/>
                <a:gd name="csY1" fmla="*/ 181437 h 749792"/>
                <a:gd name="csX2" fmla="*/ 581864 w 649750"/>
                <a:gd name="csY2" fmla="*/ 91421 h 749792"/>
                <a:gd name="csX3" fmla="*/ 501913 w 649750"/>
                <a:gd name="csY3" fmla="*/ 30190 h 749792"/>
                <a:gd name="csX4" fmla="*/ 404260 w 649750"/>
                <a:gd name="csY4" fmla="*/ 5165 h 749792"/>
                <a:gd name="csX5" fmla="*/ 258935 w 649750"/>
                <a:gd name="csY5" fmla="*/ 0 h 749792"/>
                <a:gd name="csX6" fmla="*/ 0 w 649750"/>
                <a:gd name="csY6" fmla="*/ 0 h 749792"/>
                <a:gd name="csX7" fmla="*/ 0 w 649750"/>
                <a:gd name="csY7" fmla="*/ 749792 h 749792"/>
                <a:gd name="csX8" fmla="*/ 278160 w 649750"/>
                <a:gd name="csY8" fmla="*/ 749792 h 749792"/>
                <a:gd name="csX9" fmla="*/ 431711 w 649750"/>
                <a:gd name="csY9" fmla="*/ 736155 h 749792"/>
                <a:gd name="csX10" fmla="*/ 546163 w 649750"/>
                <a:gd name="csY10" fmla="*/ 689128 h 749792"/>
                <a:gd name="csX11" fmla="*/ 621217 w 649750"/>
                <a:gd name="csY11" fmla="*/ 615584 h 749792"/>
                <a:gd name="csX12" fmla="*/ 649750 w 649750"/>
                <a:gd name="csY12" fmla="*/ 511008 h 749792"/>
                <a:gd name="csX13" fmla="*/ 599739 w 649750"/>
                <a:gd name="csY13" fmla="*/ 382524 h 749792"/>
                <a:gd name="csX14" fmla="*/ 516954 w 649750"/>
                <a:gd name="csY14" fmla="*/ 329237 h 749792"/>
                <a:gd name="csX15" fmla="*/ 569200 w 649750"/>
                <a:gd name="csY15" fmla="*/ 284920 h 749792"/>
                <a:gd name="csX16" fmla="*/ 430435 w 649750"/>
                <a:gd name="csY16" fmla="*/ 239542 h 749792"/>
                <a:gd name="csX17" fmla="*/ 402060 w 649750"/>
                <a:gd name="csY17" fmla="*/ 265594 h 749792"/>
                <a:gd name="csX18" fmla="*/ 353815 w 649750"/>
                <a:gd name="csY18" fmla="*/ 282240 h 749792"/>
                <a:gd name="csX19" fmla="*/ 275719 w 649750"/>
                <a:gd name="csY19" fmla="*/ 286430 h 749792"/>
                <a:gd name="csX20" fmla="*/ 163422 w 649750"/>
                <a:gd name="csY20" fmla="*/ 286430 h 749792"/>
                <a:gd name="csX21" fmla="*/ 163422 w 649750"/>
                <a:gd name="csY21" fmla="*/ 124761 h 749792"/>
                <a:gd name="csX22" fmla="*/ 254865 w 649750"/>
                <a:gd name="csY22" fmla="*/ 124761 h 749792"/>
                <a:gd name="csX23" fmla="*/ 350668 w 649750"/>
                <a:gd name="csY23" fmla="*/ 127614 h 749792"/>
                <a:gd name="csX24" fmla="*/ 406963 w 649750"/>
                <a:gd name="csY24" fmla="*/ 141116 h 749792"/>
                <a:gd name="csX25" fmla="*/ 431624 w 649750"/>
                <a:gd name="csY25" fmla="*/ 161495 h 749792"/>
                <a:gd name="csX26" fmla="*/ 439498 w 649750"/>
                <a:gd name="csY26" fmla="*/ 194691 h 749792"/>
                <a:gd name="csX27" fmla="*/ 430436 w 649750"/>
                <a:gd name="csY27" fmla="*/ 239543 h 749792"/>
                <a:gd name="csX28" fmla="*/ 163422 w 649750"/>
                <a:gd name="csY28" fmla="*/ 409252 h 749792"/>
                <a:gd name="csX29" fmla="*/ 275719 w 649750"/>
                <a:gd name="csY29" fmla="*/ 409252 h 749792"/>
                <a:gd name="csX30" fmla="*/ 367840 w 649750"/>
                <a:gd name="csY30" fmla="*/ 412535 h 749792"/>
                <a:gd name="csX31" fmla="*/ 422779 w 649750"/>
                <a:gd name="csY31" fmla="*/ 425898 h 749792"/>
                <a:gd name="csX32" fmla="*/ 469882 w 649750"/>
                <a:gd name="csY32" fmla="*/ 459903 h 749792"/>
                <a:gd name="csX33" fmla="*/ 481395 w 649750"/>
                <a:gd name="csY33" fmla="*/ 514748 h 749792"/>
                <a:gd name="csX34" fmla="*/ 469604 w 649750"/>
                <a:gd name="csY34" fmla="*/ 563301 h 749792"/>
                <a:gd name="csX35" fmla="*/ 428471 w 649750"/>
                <a:gd name="csY35" fmla="*/ 597894 h 749792"/>
                <a:gd name="csX36" fmla="*/ 357380 w 649750"/>
                <a:gd name="csY36" fmla="*/ 619580 h 749792"/>
                <a:gd name="csX37" fmla="*/ 237487 w 649750"/>
                <a:gd name="csY37" fmla="*/ 625082 h 749792"/>
                <a:gd name="csX38" fmla="*/ 163421 w 649750"/>
                <a:gd name="csY38" fmla="*/ 625082 h 749792"/>
                <a:gd name="csX39" fmla="*/ 163421 w 649750"/>
                <a:gd name="csY39" fmla="*/ 409251 h 7497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649750" h="749792">
                  <a:moveTo>
                    <a:pt x="569200" y="284921"/>
                  </a:moveTo>
                  <a:cubicBezTo>
                    <a:pt x="594852" y="254795"/>
                    <a:pt x="607849" y="219977"/>
                    <a:pt x="607849" y="181437"/>
                  </a:cubicBezTo>
                  <a:cubicBezTo>
                    <a:pt x="607849" y="147427"/>
                    <a:pt x="599150" y="117200"/>
                    <a:pt x="581864" y="91421"/>
                  </a:cubicBezTo>
                  <a:cubicBezTo>
                    <a:pt x="564484" y="65993"/>
                    <a:pt x="537625" y="45412"/>
                    <a:pt x="501913" y="30190"/>
                  </a:cubicBezTo>
                  <a:cubicBezTo>
                    <a:pt x="470346" y="16961"/>
                    <a:pt x="437440" y="8536"/>
                    <a:pt x="404260" y="5165"/>
                  </a:cubicBezTo>
                  <a:cubicBezTo>
                    <a:pt x="372073" y="1688"/>
                    <a:pt x="324539" y="0"/>
                    <a:pt x="258935" y="0"/>
                  </a:cubicBezTo>
                  <a:lnTo>
                    <a:pt x="0" y="0"/>
                  </a:lnTo>
                  <a:lnTo>
                    <a:pt x="0" y="749792"/>
                  </a:lnTo>
                  <a:lnTo>
                    <a:pt x="278160" y="749792"/>
                  </a:lnTo>
                  <a:cubicBezTo>
                    <a:pt x="340175" y="749792"/>
                    <a:pt x="391855" y="745190"/>
                    <a:pt x="431711" y="736155"/>
                  </a:cubicBezTo>
                  <a:cubicBezTo>
                    <a:pt x="472059" y="727102"/>
                    <a:pt x="510641" y="711240"/>
                    <a:pt x="546163" y="689128"/>
                  </a:cubicBezTo>
                  <a:cubicBezTo>
                    <a:pt x="577291" y="670226"/>
                    <a:pt x="602535" y="645481"/>
                    <a:pt x="621217" y="615584"/>
                  </a:cubicBezTo>
                  <a:cubicBezTo>
                    <a:pt x="640148" y="585261"/>
                    <a:pt x="649750" y="550071"/>
                    <a:pt x="649750" y="511008"/>
                  </a:cubicBezTo>
                  <a:cubicBezTo>
                    <a:pt x="649750" y="460078"/>
                    <a:pt x="632922" y="416843"/>
                    <a:pt x="599739" y="382524"/>
                  </a:cubicBezTo>
                  <a:cubicBezTo>
                    <a:pt x="578014" y="360033"/>
                    <a:pt x="550289" y="342203"/>
                    <a:pt x="516954" y="329237"/>
                  </a:cubicBezTo>
                  <a:cubicBezTo>
                    <a:pt x="537482" y="316641"/>
                    <a:pt x="554967" y="301826"/>
                    <a:pt x="569200" y="284920"/>
                  </a:cubicBezTo>
                  <a:close/>
                  <a:moveTo>
                    <a:pt x="430435" y="239542"/>
                  </a:moveTo>
                  <a:cubicBezTo>
                    <a:pt x="425003" y="250228"/>
                    <a:pt x="415760" y="258732"/>
                    <a:pt x="402060" y="265594"/>
                  </a:cubicBezTo>
                  <a:cubicBezTo>
                    <a:pt x="385282" y="274121"/>
                    <a:pt x="369108" y="279706"/>
                    <a:pt x="353815" y="282240"/>
                  </a:cubicBezTo>
                  <a:cubicBezTo>
                    <a:pt x="337798" y="285024"/>
                    <a:pt x="311522" y="286430"/>
                    <a:pt x="275719" y="286430"/>
                  </a:cubicBezTo>
                  <a:lnTo>
                    <a:pt x="163422" y="286430"/>
                  </a:lnTo>
                  <a:lnTo>
                    <a:pt x="163422" y="124761"/>
                  </a:lnTo>
                  <a:lnTo>
                    <a:pt x="254865" y="124761"/>
                  </a:lnTo>
                  <a:cubicBezTo>
                    <a:pt x="295858" y="124761"/>
                    <a:pt x="328021" y="125713"/>
                    <a:pt x="350668" y="127614"/>
                  </a:cubicBezTo>
                  <a:cubicBezTo>
                    <a:pt x="371156" y="129144"/>
                    <a:pt x="390194" y="133732"/>
                    <a:pt x="406963" y="141116"/>
                  </a:cubicBezTo>
                  <a:cubicBezTo>
                    <a:pt x="418621" y="146448"/>
                    <a:pt x="426916" y="153305"/>
                    <a:pt x="431624" y="161495"/>
                  </a:cubicBezTo>
                  <a:cubicBezTo>
                    <a:pt x="436847" y="170590"/>
                    <a:pt x="439498" y="181761"/>
                    <a:pt x="439498" y="194691"/>
                  </a:cubicBezTo>
                  <a:cubicBezTo>
                    <a:pt x="439498" y="212673"/>
                    <a:pt x="436453" y="227752"/>
                    <a:pt x="430436" y="239543"/>
                  </a:cubicBezTo>
                  <a:close/>
                  <a:moveTo>
                    <a:pt x="163422" y="409252"/>
                  </a:moveTo>
                  <a:lnTo>
                    <a:pt x="275719" y="409252"/>
                  </a:lnTo>
                  <a:cubicBezTo>
                    <a:pt x="315575" y="409252"/>
                    <a:pt x="346503" y="410352"/>
                    <a:pt x="367840" y="412535"/>
                  </a:cubicBezTo>
                  <a:cubicBezTo>
                    <a:pt x="387938" y="414431"/>
                    <a:pt x="405894" y="418796"/>
                    <a:pt x="422779" y="425898"/>
                  </a:cubicBezTo>
                  <a:cubicBezTo>
                    <a:pt x="447083" y="436061"/>
                    <a:pt x="462946" y="447539"/>
                    <a:pt x="469882" y="459903"/>
                  </a:cubicBezTo>
                  <a:cubicBezTo>
                    <a:pt x="477519" y="473692"/>
                    <a:pt x="481395" y="492142"/>
                    <a:pt x="481395" y="514748"/>
                  </a:cubicBezTo>
                  <a:cubicBezTo>
                    <a:pt x="481395" y="535487"/>
                    <a:pt x="477537" y="551378"/>
                    <a:pt x="469604" y="563301"/>
                  </a:cubicBezTo>
                  <a:cubicBezTo>
                    <a:pt x="461303" y="575782"/>
                    <a:pt x="447426" y="587430"/>
                    <a:pt x="428471" y="597894"/>
                  </a:cubicBezTo>
                  <a:cubicBezTo>
                    <a:pt x="408239" y="608898"/>
                    <a:pt x="384938" y="616001"/>
                    <a:pt x="357380" y="619580"/>
                  </a:cubicBezTo>
                  <a:cubicBezTo>
                    <a:pt x="327882" y="623226"/>
                    <a:pt x="287543" y="625082"/>
                    <a:pt x="237487" y="625082"/>
                  </a:cubicBezTo>
                  <a:lnTo>
                    <a:pt x="163421" y="625082"/>
                  </a:lnTo>
                  <a:lnTo>
                    <a:pt x="163421" y="409251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2B5B6A7-7DF0-FA4A-7375-309ACA3A4640}"/>
                </a:ext>
              </a:extLst>
            </p:cNvPr>
            <p:cNvSpPr/>
            <p:nvPr/>
          </p:nvSpPr>
          <p:spPr>
            <a:xfrm>
              <a:off x="6535319" y="3348463"/>
              <a:ext cx="622810" cy="600590"/>
            </a:xfrm>
            <a:custGeom>
              <a:avLst/>
              <a:gdLst>
                <a:gd name="csX0" fmla="*/ 540682 w 622810"/>
                <a:gd name="csY0" fmla="*/ 64001 h 600590"/>
                <a:gd name="csX1" fmla="*/ 448751 w 622810"/>
                <a:gd name="csY1" fmla="*/ 15176 h 600590"/>
                <a:gd name="csX2" fmla="*/ 332156 w 622810"/>
                <a:gd name="csY2" fmla="*/ 0 h 600590"/>
                <a:gd name="csX3" fmla="*/ 93139 w 622810"/>
                <a:gd name="csY3" fmla="*/ 82169 h 600590"/>
                <a:gd name="csX4" fmla="*/ 0 w 622810"/>
                <a:gd name="csY4" fmla="*/ 304560 h 600590"/>
                <a:gd name="csX5" fmla="*/ 96657 w 622810"/>
                <a:gd name="csY5" fmla="*/ 524338 h 600590"/>
                <a:gd name="csX6" fmla="*/ 358930 w 622810"/>
                <a:gd name="csY6" fmla="*/ 600590 h 600590"/>
                <a:gd name="csX7" fmla="*/ 429631 w 622810"/>
                <a:gd name="csY7" fmla="*/ 596623 h 600590"/>
                <a:gd name="csX8" fmla="*/ 490747 w 622810"/>
                <a:gd name="csY8" fmla="*/ 585363 h 600590"/>
                <a:gd name="csX9" fmla="*/ 545341 w 622810"/>
                <a:gd name="csY9" fmla="*/ 570476 h 600590"/>
                <a:gd name="csX10" fmla="*/ 610089 w 622810"/>
                <a:gd name="csY10" fmla="*/ 550229 h 600590"/>
                <a:gd name="csX11" fmla="*/ 610089 w 622810"/>
                <a:gd name="csY11" fmla="*/ 414269 h 600590"/>
                <a:gd name="csX12" fmla="*/ 574464 w 622810"/>
                <a:gd name="csY12" fmla="*/ 414269 h 600590"/>
                <a:gd name="csX13" fmla="*/ 568854 w 622810"/>
                <a:gd name="csY13" fmla="*/ 417934 h 600590"/>
                <a:gd name="csX14" fmla="*/ 536527 w 622810"/>
                <a:gd name="csY14" fmla="*/ 435804 h 600590"/>
                <a:gd name="csX15" fmla="*/ 487201 w 622810"/>
                <a:gd name="csY15" fmla="*/ 455871 h 600590"/>
                <a:gd name="csX16" fmla="*/ 426398 w 622810"/>
                <a:gd name="csY16" fmla="*/ 472036 h 600590"/>
                <a:gd name="csX17" fmla="*/ 357942 w 622810"/>
                <a:gd name="csY17" fmla="*/ 478305 h 600590"/>
                <a:gd name="csX18" fmla="*/ 209990 w 622810"/>
                <a:gd name="csY18" fmla="*/ 434677 h 600590"/>
                <a:gd name="csX19" fmla="*/ 160378 w 622810"/>
                <a:gd name="csY19" fmla="*/ 333108 h 600590"/>
                <a:gd name="csX20" fmla="*/ 622811 w 622810"/>
                <a:gd name="csY20" fmla="*/ 333108 h 600590"/>
                <a:gd name="csX21" fmla="*/ 622811 w 622810"/>
                <a:gd name="csY21" fmla="*/ 262407 h 600590"/>
                <a:gd name="csX22" fmla="*/ 601761 w 622810"/>
                <a:gd name="csY22" fmla="*/ 146382 h 600590"/>
                <a:gd name="csX23" fmla="*/ 540682 w 622810"/>
                <a:gd name="csY23" fmla="*/ 64001 h 600590"/>
                <a:gd name="csX24" fmla="*/ 173623 w 622810"/>
                <a:gd name="csY24" fmla="*/ 193824 h 600590"/>
                <a:gd name="csX25" fmla="*/ 205883 w 622810"/>
                <a:gd name="csY25" fmla="*/ 154945 h 600590"/>
                <a:gd name="csX26" fmla="*/ 256341 w 622810"/>
                <a:gd name="csY26" fmla="*/ 127599 h 600590"/>
                <a:gd name="csX27" fmla="*/ 325615 w 622810"/>
                <a:gd name="csY27" fmla="*/ 118110 h 600590"/>
                <a:gd name="csX28" fmla="*/ 394708 w 622810"/>
                <a:gd name="csY28" fmla="*/ 127285 h 600590"/>
                <a:gd name="csX29" fmla="*/ 436600 w 622810"/>
                <a:gd name="csY29" fmla="*/ 152171 h 600590"/>
                <a:gd name="csX30" fmla="*/ 458944 w 622810"/>
                <a:gd name="csY30" fmla="*/ 188275 h 600590"/>
                <a:gd name="csX31" fmla="*/ 466512 w 622810"/>
                <a:gd name="csY31" fmla="*/ 220143 h 600590"/>
                <a:gd name="csX32" fmla="*/ 163678 w 622810"/>
                <a:gd name="csY32" fmla="*/ 220143 h 600590"/>
                <a:gd name="csX33" fmla="*/ 173623 w 622810"/>
                <a:gd name="csY33" fmla="*/ 193823 h 600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622810" h="600590">
                  <a:moveTo>
                    <a:pt x="540682" y="64001"/>
                  </a:moveTo>
                  <a:cubicBezTo>
                    <a:pt x="514365" y="41755"/>
                    <a:pt x="483407" y="25321"/>
                    <a:pt x="448751" y="15176"/>
                  </a:cubicBezTo>
                  <a:cubicBezTo>
                    <a:pt x="414884" y="5104"/>
                    <a:pt x="375655" y="0"/>
                    <a:pt x="332156" y="0"/>
                  </a:cubicBezTo>
                  <a:cubicBezTo>
                    <a:pt x="234663" y="0"/>
                    <a:pt x="154246" y="27642"/>
                    <a:pt x="93139" y="82169"/>
                  </a:cubicBezTo>
                  <a:cubicBezTo>
                    <a:pt x="31328" y="137328"/>
                    <a:pt x="0" y="212154"/>
                    <a:pt x="0" y="304560"/>
                  </a:cubicBezTo>
                  <a:cubicBezTo>
                    <a:pt x="0" y="398615"/>
                    <a:pt x="32517" y="472547"/>
                    <a:pt x="96657" y="524338"/>
                  </a:cubicBezTo>
                  <a:cubicBezTo>
                    <a:pt x="159389" y="574936"/>
                    <a:pt x="247622" y="600590"/>
                    <a:pt x="358930" y="600590"/>
                  </a:cubicBezTo>
                  <a:cubicBezTo>
                    <a:pt x="386617" y="600590"/>
                    <a:pt x="410339" y="599255"/>
                    <a:pt x="429631" y="596623"/>
                  </a:cubicBezTo>
                  <a:cubicBezTo>
                    <a:pt x="447420" y="594037"/>
                    <a:pt x="467367" y="590363"/>
                    <a:pt x="490747" y="585363"/>
                  </a:cubicBezTo>
                  <a:cubicBezTo>
                    <a:pt x="506254" y="581944"/>
                    <a:pt x="524101" y="577077"/>
                    <a:pt x="545341" y="570476"/>
                  </a:cubicBezTo>
                  <a:lnTo>
                    <a:pt x="610089" y="550229"/>
                  </a:lnTo>
                  <a:lnTo>
                    <a:pt x="610089" y="414269"/>
                  </a:lnTo>
                  <a:lnTo>
                    <a:pt x="574464" y="414269"/>
                  </a:lnTo>
                  <a:lnTo>
                    <a:pt x="568854" y="417934"/>
                  </a:lnTo>
                  <a:cubicBezTo>
                    <a:pt x="560620" y="423304"/>
                    <a:pt x="549734" y="429326"/>
                    <a:pt x="536527" y="435804"/>
                  </a:cubicBezTo>
                  <a:cubicBezTo>
                    <a:pt x="523796" y="442026"/>
                    <a:pt x="507700" y="448569"/>
                    <a:pt x="487201" y="455871"/>
                  </a:cubicBezTo>
                  <a:cubicBezTo>
                    <a:pt x="468737" y="462566"/>
                    <a:pt x="448285" y="468011"/>
                    <a:pt x="426398" y="472036"/>
                  </a:cubicBezTo>
                  <a:cubicBezTo>
                    <a:pt x="403817" y="476193"/>
                    <a:pt x="380780" y="478305"/>
                    <a:pt x="357942" y="478305"/>
                  </a:cubicBezTo>
                  <a:cubicBezTo>
                    <a:pt x="294581" y="478305"/>
                    <a:pt x="244798" y="463627"/>
                    <a:pt x="209990" y="434677"/>
                  </a:cubicBezTo>
                  <a:cubicBezTo>
                    <a:pt x="180725" y="410311"/>
                    <a:pt x="164381" y="376939"/>
                    <a:pt x="160378" y="333108"/>
                  </a:cubicBezTo>
                  <a:lnTo>
                    <a:pt x="622811" y="333108"/>
                  </a:lnTo>
                  <a:lnTo>
                    <a:pt x="622811" y="262407"/>
                  </a:lnTo>
                  <a:cubicBezTo>
                    <a:pt x="622811" y="216954"/>
                    <a:pt x="615709" y="177871"/>
                    <a:pt x="601761" y="146382"/>
                  </a:cubicBezTo>
                  <a:cubicBezTo>
                    <a:pt x="587737" y="114097"/>
                    <a:pt x="567181" y="86372"/>
                    <a:pt x="540682" y="64001"/>
                  </a:cubicBezTo>
                  <a:close/>
                  <a:moveTo>
                    <a:pt x="173623" y="193824"/>
                  </a:moveTo>
                  <a:cubicBezTo>
                    <a:pt x="181134" y="179471"/>
                    <a:pt x="191821" y="166644"/>
                    <a:pt x="205883" y="154945"/>
                  </a:cubicBezTo>
                  <a:cubicBezTo>
                    <a:pt x="220791" y="143145"/>
                    <a:pt x="237791" y="133943"/>
                    <a:pt x="256341" y="127599"/>
                  </a:cubicBezTo>
                  <a:cubicBezTo>
                    <a:pt x="275033" y="121301"/>
                    <a:pt x="298337" y="118110"/>
                    <a:pt x="325615" y="118110"/>
                  </a:cubicBezTo>
                  <a:cubicBezTo>
                    <a:pt x="353359" y="118110"/>
                    <a:pt x="376606" y="121190"/>
                    <a:pt x="394708" y="127285"/>
                  </a:cubicBezTo>
                  <a:cubicBezTo>
                    <a:pt x="411842" y="133027"/>
                    <a:pt x="425581" y="141203"/>
                    <a:pt x="436600" y="152171"/>
                  </a:cubicBezTo>
                  <a:cubicBezTo>
                    <a:pt x="446212" y="161872"/>
                    <a:pt x="453704" y="173959"/>
                    <a:pt x="458944" y="188275"/>
                  </a:cubicBezTo>
                  <a:cubicBezTo>
                    <a:pt x="462385" y="197467"/>
                    <a:pt x="464924" y="208130"/>
                    <a:pt x="466512" y="220143"/>
                  </a:cubicBezTo>
                  <a:lnTo>
                    <a:pt x="163678" y="220143"/>
                  </a:lnTo>
                  <a:cubicBezTo>
                    <a:pt x="166169" y="210543"/>
                    <a:pt x="169468" y="201822"/>
                    <a:pt x="173623" y="193823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24CB2-0141-0903-EFA2-10E58361E3C5}"/>
                </a:ext>
              </a:extLst>
            </p:cNvPr>
            <p:cNvSpPr/>
            <p:nvPr/>
          </p:nvSpPr>
          <p:spPr>
            <a:xfrm>
              <a:off x="4817017" y="2857542"/>
              <a:ext cx="686405" cy="233946"/>
            </a:xfrm>
            <a:custGeom>
              <a:avLst/>
              <a:gdLst>
                <a:gd name="csX0" fmla="*/ 677326 w 686405"/>
                <a:gd name="csY0" fmla="*/ 196192 h 233946"/>
                <a:gd name="csX1" fmla="*/ 674892 w 686405"/>
                <a:gd name="csY1" fmla="*/ 148245 h 233946"/>
                <a:gd name="csX2" fmla="*/ 674512 w 686405"/>
                <a:gd name="csY2" fmla="*/ 147811 h 233946"/>
                <a:gd name="csX3" fmla="*/ 346652 w 686405"/>
                <a:gd name="csY3" fmla="*/ 0 h 233946"/>
                <a:gd name="csX4" fmla="*/ 19180 w 686405"/>
                <a:gd name="csY4" fmla="*/ 147371 h 233946"/>
                <a:gd name="csX5" fmla="*/ 2202 w 686405"/>
                <a:gd name="csY5" fmla="*/ 203169 h 233946"/>
                <a:gd name="csX6" fmla="*/ 36241 w 686405"/>
                <a:gd name="csY6" fmla="*/ 233262 h 233946"/>
                <a:gd name="csX7" fmla="*/ 44023 w 686405"/>
                <a:gd name="csY7" fmla="*/ 233946 h 233946"/>
                <a:gd name="csX8" fmla="*/ 87151 w 686405"/>
                <a:gd name="csY8" fmla="*/ 210313 h 233946"/>
                <a:gd name="csX9" fmla="*/ 360287 w 686405"/>
                <a:gd name="csY9" fmla="*/ 78913 h 233946"/>
                <a:gd name="csX10" fmla="*/ 624615 w 686405"/>
                <a:gd name="csY10" fmla="*/ 185561 h 233946"/>
                <a:gd name="csX11" fmla="*/ 677326 w 686405"/>
                <a:gd name="csY11" fmla="*/ 196192 h 233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86405" h="233946">
                  <a:moveTo>
                    <a:pt x="677326" y="196192"/>
                  </a:moveTo>
                  <a:cubicBezTo>
                    <a:pt x="687947" y="186972"/>
                    <a:pt x="691712" y="168037"/>
                    <a:pt x="674892" y="148245"/>
                  </a:cubicBezTo>
                  <a:lnTo>
                    <a:pt x="674512" y="147811"/>
                  </a:lnTo>
                  <a:cubicBezTo>
                    <a:pt x="586869" y="52497"/>
                    <a:pt x="470435" y="0"/>
                    <a:pt x="346652" y="0"/>
                  </a:cubicBezTo>
                  <a:cubicBezTo>
                    <a:pt x="222870" y="0"/>
                    <a:pt x="106402" y="52497"/>
                    <a:pt x="19180" y="147371"/>
                  </a:cubicBezTo>
                  <a:cubicBezTo>
                    <a:pt x="2457" y="164143"/>
                    <a:pt x="-3732" y="184483"/>
                    <a:pt x="2202" y="203169"/>
                  </a:cubicBezTo>
                  <a:cubicBezTo>
                    <a:pt x="7193" y="218891"/>
                    <a:pt x="20234" y="230418"/>
                    <a:pt x="36241" y="233262"/>
                  </a:cubicBezTo>
                  <a:cubicBezTo>
                    <a:pt x="38836" y="233719"/>
                    <a:pt x="41432" y="233946"/>
                    <a:pt x="44023" y="233946"/>
                  </a:cubicBezTo>
                  <a:cubicBezTo>
                    <a:pt x="59695" y="233946"/>
                    <a:pt x="75053" y="225619"/>
                    <a:pt x="87151" y="210313"/>
                  </a:cubicBezTo>
                  <a:cubicBezTo>
                    <a:pt x="160772" y="130470"/>
                    <a:pt x="267921" y="78913"/>
                    <a:pt x="360287" y="78913"/>
                  </a:cubicBezTo>
                  <a:cubicBezTo>
                    <a:pt x="467502" y="78913"/>
                    <a:pt x="561416" y="116825"/>
                    <a:pt x="624615" y="185561"/>
                  </a:cubicBezTo>
                  <a:cubicBezTo>
                    <a:pt x="643336" y="206332"/>
                    <a:pt x="665299" y="206632"/>
                    <a:pt x="677326" y="196192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0125B25-51C5-ECB0-DECD-774472D0182D}"/>
                </a:ext>
              </a:extLst>
            </p:cNvPr>
            <p:cNvSpPr/>
            <p:nvPr/>
          </p:nvSpPr>
          <p:spPr>
            <a:xfrm>
              <a:off x="4337049" y="2744932"/>
              <a:ext cx="1431721" cy="1641680"/>
            </a:xfrm>
            <a:custGeom>
              <a:avLst/>
              <a:gdLst>
                <a:gd name="csX0" fmla="*/ 1317701 w 1431721"/>
                <a:gd name="csY0" fmla="*/ 1290346 h 1641680"/>
                <a:gd name="csX1" fmla="*/ 1316484 w 1431721"/>
                <a:gd name="csY1" fmla="*/ 1291141 h 1641680"/>
                <a:gd name="csX2" fmla="*/ 805130 w 1431721"/>
                <a:gd name="csY2" fmla="*/ 1458598 h 1641680"/>
                <a:gd name="csX3" fmla="*/ 347431 w 1431721"/>
                <a:gd name="csY3" fmla="*/ 1260250 h 1641680"/>
                <a:gd name="csX4" fmla="*/ 145835 w 1431721"/>
                <a:gd name="csY4" fmla="*/ 798688 h 1641680"/>
                <a:gd name="csX5" fmla="*/ 321284 w 1431721"/>
                <a:gd name="csY5" fmla="*/ 314866 h 1641680"/>
                <a:gd name="csX6" fmla="*/ 807836 w 1431721"/>
                <a:gd name="csY6" fmla="*/ 88230 h 1641680"/>
                <a:gd name="csX7" fmla="*/ 807943 w 1431721"/>
                <a:gd name="csY7" fmla="*/ 88230 h 1641680"/>
                <a:gd name="csX8" fmla="*/ 1082087 w 1431721"/>
                <a:gd name="csY8" fmla="*/ 168231 h 1641680"/>
                <a:gd name="csX9" fmla="*/ 1135074 w 1431721"/>
                <a:gd name="csY9" fmla="*/ 212561 h 1641680"/>
                <a:gd name="csX10" fmla="*/ 1143070 w 1431721"/>
                <a:gd name="csY10" fmla="*/ 219988 h 1641680"/>
                <a:gd name="csX11" fmla="*/ 1189260 w 1431721"/>
                <a:gd name="csY11" fmla="*/ 243501 h 1641680"/>
                <a:gd name="csX12" fmla="*/ 1211194 w 1431721"/>
                <a:gd name="csY12" fmla="*/ 225152 h 1641680"/>
                <a:gd name="csX13" fmla="*/ 1182072 w 1431721"/>
                <a:gd name="csY13" fmla="*/ 158100 h 1641680"/>
                <a:gd name="csX14" fmla="*/ 1181254 w 1431721"/>
                <a:gd name="csY14" fmla="*/ 157235 h 1641680"/>
                <a:gd name="csX15" fmla="*/ 1124663 w 1431721"/>
                <a:gd name="csY15" fmla="*/ 107763 h 1641680"/>
                <a:gd name="csX16" fmla="*/ 774182 w 1431721"/>
                <a:gd name="csY16" fmla="*/ 572 h 1641680"/>
                <a:gd name="csX17" fmla="*/ 236846 w 1431721"/>
                <a:gd name="csY17" fmla="*/ 245519 h 1641680"/>
                <a:gd name="csX18" fmla="*/ 214608 w 1431721"/>
                <a:gd name="csY18" fmla="*/ 1379856 h 1641680"/>
                <a:gd name="csX19" fmla="*/ 790565 w 1431721"/>
                <a:gd name="csY19" fmla="*/ 1641671 h 1641680"/>
                <a:gd name="csX20" fmla="*/ 791062 w 1431721"/>
                <a:gd name="csY20" fmla="*/ 1641681 h 1641680"/>
                <a:gd name="csX21" fmla="*/ 791554 w 1431721"/>
                <a:gd name="csY21" fmla="*/ 1641671 h 1641680"/>
                <a:gd name="csX22" fmla="*/ 1363899 w 1431721"/>
                <a:gd name="csY22" fmla="*/ 1449943 h 1641680"/>
                <a:gd name="csX23" fmla="*/ 1421013 w 1431721"/>
                <a:gd name="csY23" fmla="*/ 1300119 h 1641680"/>
                <a:gd name="csX24" fmla="*/ 1317701 w 1431721"/>
                <a:gd name="csY24" fmla="*/ 1290346 h 1641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431721" h="1641680">
                  <a:moveTo>
                    <a:pt x="1317701" y="1290346"/>
                  </a:moveTo>
                  <a:lnTo>
                    <a:pt x="1316484" y="1291141"/>
                  </a:lnTo>
                  <a:cubicBezTo>
                    <a:pt x="1157655" y="1403701"/>
                    <a:pt x="990384" y="1458475"/>
                    <a:pt x="805130" y="1458598"/>
                  </a:cubicBezTo>
                  <a:cubicBezTo>
                    <a:pt x="627643" y="1448939"/>
                    <a:pt x="473661" y="1382204"/>
                    <a:pt x="347431" y="1260250"/>
                  </a:cubicBezTo>
                  <a:cubicBezTo>
                    <a:pt x="215648" y="1117093"/>
                    <a:pt x="149702" y="965877"/>
                    <a:pt x="145835" y="798688"/>
                  </a:cubicBezTo>
                  <a:cubicBezTo>
                    <a:pt x="147395" y="603232"/>
                    <a:pt x="208072" y="435917"/>
                    <a:pt x="321284" y="314866"/>
                  </a:cubicBezTo>
                  <a:cubicBezTo>
                    <a:pt x="452393" y="175059"/>
                    <a:pt x="638808" y="88230"/>
                    <a:pt x="807836" y="88230"/>
                  </a:cubicBezTo>
                  <a:lnTo>
                    <a:pt x="807943" y="88230"/>
                  </a:lnTo>
                  <a:cubicBezTo>
                    <a:pt x="911809" y="88230"/>
                    <a:pt x="993797" y="112160"/>
                    <a:pt x="1082087" y="168231"/>
                  </a:cubicBezTo>
                  <a:cubicBezTo>
                    <a:pt x="1099230" y="179130"/>
                    <a:pt x="1119947" y="198453"/>
                    <a:pt x="1135074" y="212561"/>
                  </a:cubicBezTo>
                  <a:cubicBezTo>
                    <a:pt x="1137936" y="215229"/>
                    <a:pt x="1140617" y="217731"/>
                    <a:pt x="1143070" y="219988"/>
                  </a:cubicBezTo>
                  <a:cubicBezTo>
                    <a:pt x="1157256" y="237208"/>
                    <a:pt x="1174427" y="245932"/>
                    <a:pt x="1189260" y="243501"/>
                  </a:cubicBezTo>
                  <a:cubicBezTo>
                    <a:pt x="1199566" y="241781"/>
                    <a:pt x="1207762" y="234923"/>
                    <a:pt x="1211194" y="225152"/>
                  </a:cubicBezTo>
                  <a:cubicBezTo>
                    <a:pt x="1217194" y="208044"/>
                    <a:pt x="1207942" y="186741"/>
                    <a:pt x="1182072" y="158100"/>
                  </a:cubicBezTo>
                  <a:lnTo>
                    <a:pt x="1181254" y="157235"/>
                  </a:lnTo>
                  <a:cubicBezTo>
                    <a:pt x="1159681" y="135780"/>
                    <a:pt x="1141701" y="120058"/>
                    <a:pt x="1124663" y="107763"/>
                  </a:cubicBezTo>
                  <a:cubicBezTo>
                    <a:pt x="1017187" y="30105"/>
                    <a:pt x="902696" y="-5000"/>
                    <a:pt x="774182" y="572"/>
                  </a:cubicBezTo>
                  <a:cubicBezTo>
                    <a:pt x="563492" y="15281"/>
                    <a:pt x="387676" y="95456"/>
                    <a:pt x="236846" y="245519"/>
                  </a:cubicBezTo>
                  <a:cubicBezTo>
                    <a:pt x="-69912" y="544659"/>
                    <a:pt x="-80135" y="1064090"/>
                    <a:pt x="214608" y="1379856"/>
                  </a:cubicBezTo>
                  <a:cubicBezTo>
                    <a:pt x="365981" y="1540333"/>
                    <a:pt x="575911" y="1635753"/>
                    <a:pt x="790565" y="1641671"/>
                  </a:cubicBezTo>
                  <a:lnTo>
                    <a:pt x="791062" y="1641681"/>
                  </a:lnTo>
                  <a:lnTo>
                    <a:pt x="791554" y="1641671"/>
                  </a:lnTo>
                  <a:cubicBezTo>
                    <a:pt x="995138" y="1638357"/>
                    <a:pt x="1170415" y="1604473"/>
                    <a:pt x="1363899" y="1449943"/>
                  </a:cubicBezTo>
                  <a:cubicBezTo>
                    <a:pt x="1428420" y="1408427"/>
                    <a:pt x="1445581" y="1339145"/>
                    <a:pt x="1421013" y="1300119"/>
                  </a:cubicBezTo>
                  <a:cubicBezTo>
                    <a:pt x="1405658" y="1275715"/>
                    <a:pt x="1369376" y="1258527"/>
                    <a:pt x="1317701" y="1290346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127A3F4-F472-37BC-377D-6A9E6935C9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425" y="1648054"/>
            <a:ext cx="5441272" cy="944834"/>
          </a:xfrm>
        </p:spPr>
        <p:txBody>
          <a:bodyPr lIns="0" tIns="0" rIns="0" bIns="0"/>
          <a:lstStyle>
            <a:lvl1pPr marL="6350" indent="-6350">
              <a:buNone/>
              <a:tabLst/>
              <a:defRPr lang="nb-NO" sz="2400" kern="1200">
                <a:solidFill>
                  <a:schemeClr val="tx1"/>
                </a:solidFill>
                <a:latin typeface="Plus Jakarta Sans" pitchFamily="2" charset="77"/>
                <a:ea typeface="+mj-ea"/>
                <a:cs typeface="Plus Jakarta Sans" pitchFamily="2" charset="77"/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0387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+text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89B8AD-E3A6-849A-6BA5-606E95E9C5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425" y="1648054"/>
            <a:ext cx="5441272" cy="944834"/>
          </a:xfrm>
        </p:spPr>
        <p:txBody>
          <a:bodyPr lIns="0" tIns="0" rIns="0" bIns="0"/>
          <a:lstStyle>
            <a:lvl1pPr marL="6350" indent="-6350">
              <a:buNone/>
              <a:tabLst/>
              <a:defRPr lang="nb-NO" sz="2400" kern="1200">
                <a:solidFill>
                  <a:schemeClr val="tx1"/>
                </a:solidFill>
                <a:latin typeface="Plus Jakarta Sans" pitchFamily="2" charset="77"/>
                <a:ea typeface="+mj-ea"/>
                <a:cs typeface="Plus Jakarta Sans" pitchFamily="2" charset="77"/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F7B812D-6FFD-1DE6-8012-BE5DB82D58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2950" y="-3175"/>
            <a:ext cx="5099050" cy="6861175"/>
          </a:xfrm>
          <a:solidFill>
            <a:srgbClr val="002E1F"/>
          </a:solidFill>
        </p:spPr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C0952-228B-E4A5-3534-66AF1836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0" y="828582"/>
            <a:ext cx="5441888" cy="648888"/>
          </a:xfrm>
        </p:spPr>
        <p:txBody>
          <a:bodyPr lIns="0" tIns="0" rIns="0" bIns="0" anchor="t"/>
          <a:lstStyle>
            <a:lvl1pPr>
              <a:defRPr lang="en-NO" sz="4400" b="1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r>
              <a:rPr lang="en-GB"/>
              <a:t>Tittel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E6A5A-C451-4537-B1AC-09F3D4212E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810" y="2780694"/>
            <a:ext cx="5441887" cy="2884270"/>
          </a:xfrm>
        </p:spPr>
        <p:txBody>
          <a:bodyPr lIns="0" tIns="0" rIns="0" bIns="0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1pPr>
            <a:lvl2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2pPr>
            <a:lvl3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3pPr>
            <a:lvl4pPr>
              <a:defRPr lang="en-GB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4pPr>
            <a:lvl5pPr>
              <a:defRPr lang="en-NO" sz="1800" b="1" kern="1200">
                <a:solidFill>
                  <a:schemeClr val="tx1"/>
                </a:solidFill>
                <a:latin typeface="Plus Jakarta Sans Light" pitchFamily="2" charset="77"/>
                <a:ea typeface="+mn-ea"/>
                <a:cs typeface="Plus Jakarta Sans Light" pitchFamily="2" charset="77"/>
              </a:defRPr>
            </a:lvl5pPr>
          </a:lstStyle>
          <a:p>
            <a:pPr lvl="0"/>
            <a:r>
              <a:rPr lang="en-GB" dirty="0"/>
              <a:t>Punktliste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3759-687B-5872-6179-ACD0F6E0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970"/>
            <a:ext cx="12192000" cy="257594"/>
          </a:xfrm>
          <a:solidFill>
            <a:srgbClr val="007549"/>
          </a:solidFill>
        </p:spPr>
        <p:txBody>
          <a:bodyPr lIns="360000" rIns="360000"/>
          <a:lstStyle>
            <a:lvl1pPr algn="l">
              <a:defRPr lang="en-NO" sz="1000" kern="1200">
                <a:solidFill>
                  <a:schemeClr val="bg1"/>
                </a:solidFill>
                <a:latin typeface="Plus Jakarta Sans" pitchFamily="2" charset="77"/>
                <a:ea typeface="DIN 2014" panose="020B0504020202020204" pitchFamily="34" charset="0"/>
                <a:cs typeface="Plus Jakarta Sans" pitchFamily="2" charset="77"/>
              </a:defRPr>
            </a:lvl1pPr>
          </a:lstStyle>
          <a:p>
            <a:r>
              <a:rPr lang="nb-NO" dirty="0"/>
              <a:t>Betek Norge AS   |   www.betek-norge.no   |   prosjekt@betek-norge.no</a:t>
            </a:r>
          </a:p>
        </p:txBody>
      </p:sp>
      <p:grpSp>
        <p:nvGrpSpPr>
          <p:cNvPr id="33" name="Graphic 6">
            <a:extLst>
              <a:ext uri="{FF2B5EF4-FFF2-40B4-BE49-F238E27FC236}">
                <a16:creationId xmlns:a16="http://schemas.microsoft.com/office/drawing/2014/main" id="{8D4AF0D0-EDC2-BCBC-F47E-CDFAEA6DAD0E}"/>
              </a:ext>
            </a:extLst>
          </p:cNvPr>
          <p:cNvGrpSpPr/>
          <p:nvPr userDrawn="1"/>
        </p:nvGrpSpPr>
        <p:grpSpPr>
          <a:xfrm>
            <a:off x="351811" y="347598"/>
            <a:ext cx="777620" cy="362527"/>
            <a:chOff x="4337049" y="2744932"/>
            <a:chExt cx="3521399" cy="1641680"/>
          </a:xfrm>
          <a:solidFill>
            <a:srgbClr val="007549"/>
          </a:solidFill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C6E5C3-63C5-3A1F-046C-90E8C42AB532}"/>
                </a:ext>
              </a:extLst>
            </p:cNvPr>
            <p:cNvSpPr/>
            <p:nvPr/>
          </p:nvSpPr>
          <p:spPr>
            <a:xfrm>
              <a:off x="7226871" y="3155162"/>
              <a:ext cx="631577" cy="781609"/>
            </a:xfrm>
            <a:custGeom>
              <a:avLst/>
              <a:gdLst>
                <a:gd name="csX0" fmla="*/ 299097 w 631577"/>
                <a:gd name="csY0" fmla="*/ 453193 h 781609"/>
                <a:gd name="csX1" fmla="*/ 603244 w 631577"/>
                <a:gd name="csY1" fmla="*/ 208005 h 781609"/>
                <a:gd name="csX2" fmla="*/ 391381 w 631577"/>
                <a:gd name="csY2" fmla="*/ 208005 h 781609"/>
                <a:gd name="csX3" fmla="*/ 157545 w 631577"/>
                <a:gd name="csY3" fmla="*/ 405621 h 781609"/>
                <a:gd name="csX4" fmla="*/ 157545 w 631577"/>
                <a:gd name="csY4" fmla="*/ 0 h 781609"/>
                <a:gd name="csX5" fmla="*/ 0 w 631577"/>
                <a:gd name="csY5" fmla="*/ 0 h 781609"/>
                <a:gd name="csX6" fmla="*/ 0 w 631577"/>
                <a:gd name="csY6" fmla="*/ 781609 h 781609"/>
                <a:gd name="csX7" fmla="*/ 157545 w 631577"/>
                <a:gd name="csY7" fmla="*/ 781609 h 781609"/>
                <a:gd name="csX8" fmla="*/ 157545 w 631577"/>
                <a:gd name="csY8" fmla="*/ 549198 h 781609"/>
                <a:gd name="csX9" fmla="*/ 177654 w 631577"/>
                <a:gd name="csY9" fmla="*/ 533873 h 781609"/>
                <a:gd name="csX10" fmla="*/ 419543 w 631577"/>
                <a:gd name="csY10" fmla="*/ 781609 h 781609"/>
                <a:gd name="csX11" fmla="*/ 631577 w 631577"/>
                <a:gd name="csY11" fmla="*/ 781609 h 781609"/>
                <a:gd name="csX12" fmla="*/ 299097 w 631577"/>
                <a:gd name="csY12" fmla="*/ 453193 h 78160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</a:cxnLst>
              <a:rect l="l" t="t" r="r" b="b"/>
              <a:pathLst>
                <a:path w="631577" h="781609">
                  <a:moveTo>
                    <a:pt x="299097" y="453193"/>
                  </a:moveTo>
                  <a:lnTo>
                    <a:pt x="603244" y="208005"/>
                  </a:lnTo>
                  <a:lnTo>
                    <a:pt x="391381" y="208005"/>
                  </a:lnTo>
                  <a:lnTo>
                    <a:pt x="157545" y="405621"/>
                  </a:lnTo>
                  <a:lnTo>
                    <a:pt x="157545" y="0"/>
                  </a:lnTo>
                  <a:lnTo>
                    <a:pt x="0" y="0"/>
                  </a:lnTo>
                  <a:lnTo>
                    <a:pt x="0" y="781609"/>
                  </a:lnTo>
                  <a:lnTo>
                    <a:pt x="157545" y="781609"/>
                  </a:lnTo>
                  <a:lnTo>
                    <a:pt x="157545" y="549198"/>
                  </a:lnTo>
                  <a:lnTo>
                    <a:pt x="177654" y="533873"/>
                  </a:lnTo>
                  <a:lnTo>
                    <a:pt x="419543" y="781609"/>
                  </a:lnTo>
                  <a:lnTo>
                    <a:pt x="631577" y="781609"/>
                  </a:lnTo>
                  <a:lnTo>
                    <a:pt x="299097" y="453193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C0BBA5-A6AD-CDE9-C0A8-36297D0CE026}"/>
                </a:ext>
              </a:extLst>
            </p:cNvPr>
            <p:cNvSpPr/>
            <p:nvPr/>
          </p:nvSpPr>
          <p:spPr>
            <a:xfrm>
              <a:off x="5479530" y="3348464"/>
              <a:ext cx="622801" cy="600589"/>
            </a:xfrm>
            <a:custGeom>
              <a:avLst/>
              <a:gdLst>
                <a:gd name="csX0" fmla="*/ 540644 w 622801"/>
                <a:gd name="csY0" fmla="*/ 64004 h 600589"/>
                <a:gd name="csX1" fmla="*/ 448741 w 622801"/>
                <a:gd name="csY1" fmla="*/ 15176 h 600589"/>
                <a:gd name="csX2" fmla="*/ 332147 w 622801"/>
                <a:gd name="csY2" fmla="*/ 0 h 600589"/>
                <a:gd name="csX3" fmla="*/ 93129 w 622801"/>
                <a:gd name="csY3" fmla="*/ 82164 h 600589"/>
                <a:gd name="csX4" fmla="*/ 0 w 622801"/>
                <a:gd name="csY4" fmla="*/ 304560 h 600589"/>
                <a:gd name="csX5" fmla="*/ 96638 w 622801"/>
                <a:gd name="csY5" fmla="*/ 524337 h 600589"/>
                <a:gd name="csX6" fmla="*/ 358930 w 622801"/>
                <a:gd name="csY6" fmla="*/ 600589 h 600589"/>
                <a:gd name="csX7" fmla="*/ 429602 w 622801"/>
                <a:gd name="csY7" fmla="*/ 596622 h 600589"/>
                <a:gd name="csX8" fmla="*/ 490709 w 622801"/>
                <a:gd name="csY8" fmla="*/ 585371 h 600589"/>
                <a:gd name="csX9" fmla="*/ 545313 w 622801"/>
                <a:gd name="csY9" fmla="*/ 570475 h 600589"/>
                <a:gd name="csX10" fmla="*/ 569919 w 622801"/>
                <a:gd name="csY10" fmla="*/ 562776 h 600589"/>
                <a:gd name="csX11" fmla="*/ 594354 w 622801"/>
                <a:gd name="csY11" fmla="*/ 555143 h 600589"/>
                <a:gd name="csX12" fmla="*/ 610127 w 622801"/>
                <a:gd name="csY12" fmla="*/ 550247 h 600589"/>
                <a:gd name="csX13" fmla="*/ 610127 w 622801"/>
                <a:gd name="csY13" fmla="*/ 414268 h 600589"/>
                <a:gd name="csX14" fmla="*/ 574416 w 622801"/>
                <a:gd name="csY14" fmla="*/ 414268 h 600589"/>
                <a:gd name="csX15" fmla="*/ 568825 w 622801"/>
                <a:gd name="csY15" fmla="*/ 417924 h 600589"/>
                <a:gd name="csX16" fmla="*/ 536499 w 622801"/>
                <a:gd name="csY16" fmla="*/ 435803 h 600589"/>
                <a:gd name="csX17" fmla="*/ 487191 w 622801"/>
                <a:gd name="csY17" fmla="*/ 455870 h 600589"/>
                <a:gd name="csX18" fmla="*/ 426388 w 622801"/>
                <a:gd name="csY18" fmla="*/ 472035 h 600589"/>
                <a:gd name="csX19" fmla="*/ 357894 w 622801"/>
                <a:gd name="csY19" fmla="*/ 478304 h 600589"/>
                <a:gd name="csX20" fmla="*/ 209990 w 622801"/>
                <a:gd name="csY20" fmla="*/ 434676 h 600589"/>
                <a:gd name="csX21" fmla="*/ 160369 w 622801"/>
                <a:gd name="csY21" fmla="*/ 333107 h 600589"/>
                <a:gd name="csX22" fmla="*/ 622801 w 622801"/>
                <a:gd name="csY22" fmla="*/ 333107 h 600589"/>
                <a:gd name="csX23" fmla="*/ 622801 w 622801"/>
                <a:gd name="csY23" fmla="*/ 262406 h 600589"/>
                <a:gd name="csX24" fmla="*/ 601732 w 622801"/>
                <a:gd name="csY24" fmla="*/ 146419 h 600589"/>
                <a:gd name="csX25" fmla="*/ 540644 w 622801"/>
                <a:gd name="csY25" fmla="*/ 64005 h 600589"/>
                <a:gd name="csX26" fmla="*/ 173613 w 622801"/>
                <a:gd name="csY26" fmla="*/ 193804 h 600589"/>
                <a:gd name="csX27" fmla="*/ 205883 w 622801"/>
                <a:gd name="csY27" fmla="*/ 154944 h 600589"/>
                <a:gd name="csX28" fmla="*/ 256341 w 622801"/>
                <a:gd name="csY28" fmla="*/ 127598 h 600589"/>
                <a:gd name="csX29" fmla="*/ 325596 w 622801"/>
                <a:gd name="csY29" fmla="*/ 118109 h 600589"/>
                <a:gd name="csX30" fmla="*/ 394689 w 622801"/>
                <a:gd name="csY30" fmla="*/ 127284 h 600589"/>
                <a:gd name="csX31" fmla="*/ 436562 w 622801"/>
                <a:gd name="csY31" fmla="*/ 152179 h 600589"/>
                <a:gd name="csX32" fmla="*/ 458924 w 622801"/>
                <a:gd name="csY32" fmla="*/ 188283 h 600589"/>
                <a:gd name="csX33" fmla="*/ 466512 w 622801"/>
                <a:gd name="csY33" fmla="*/ 220143 h 600589"/>
                <a:gd name="csX34" fmla="*/ 163677 w 622801"/>
                <a:gd name="csY34" fmla="*/ 220143 h 600589"/>
                <a:gd name="csX35" fmla="*/ 173613 w 622801"/>
                <a:gd name="csY35" fmla="*/ 193805 h 60058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</a:cxnLst>
              <a:rect l="l" t="t" r="r" b="b"/>
              <a:pathLst>
                <a:path w="622801" h="600589">
                  <a:moveTo>
                    <a:pt x="540644" y="64004"/>
                  </a:moveTo>
                  <a:cubicBezTo>
                    <a:pt x="514365" y="41763"/>
                    <a:pt x="483407" y="25325"/>
                    <a:pt x="448741" y="15176"/>
                  </a:cubicBezTo>
                  <a:cubicBezTo>
                    <a:pt x="414380" y="4961"/>
                    <a:pt x="376244" y="0"/>
                    <a:pt x="332147" y="0"/>
                  </a:cubicBezTo>
                  <a:cubicBezTo>
                    <a:pt x="234606" y="0"/>
                    <a:pt x="154189" y="27647"/>
                    <a:pt x="93129" y="82164"/>
                  </a:cubicBezTo>
                  <a:cubicBezTo>
                    <a:pt x="31338" y="137301"/>
                    <a:pt x="0" y="212126"/>
                    <a:pt x="0" y="304560"/>
                  </a:cubicBezTo>
                  <a:cubicBezTo>
                    <a:pt x="0" y="398624"/>
                    <a:pt x="32507" y="472565"/>
                    <a:pt x="96638" y="524337"/>
                  </a:cubicBezTo>
                  <a:cubicBezTo>
                    <a:pt x="159370" y="574935"/>
                    <a:pt x="247613" y="600589"/>
                    <a:pt x="358930" y="600589"/>
                  </a:cubicBezTo>
                  <a:cubicBezTo>
                    <a:pt x="386636" y="600589"/>
                    <a:pt x="410349" y="599254"/>
                    <a:pt x="429602" y="596622"/>
                  </a:cubicBezTo>
                  <a:cubicBezTo>
                    <a:pt x="447467" y="594027"/>
                    <a:pt x="467415" y="590352"/>
                    <a:pt x="490709" y="585371"/>
                  </a:cubicBezTo>
                  <a:cubicBezTo>
                    <a:pt x="506321" y="581924"/>
                    <a:pt x="524177" y="577066"/>
                    <a:pt x="545313" y="570475"/>
                  </a:cubicBezTo>
                  <a:lnTo>
                    <a:pt x="569919" y="562776"/>
                  </a:lnTo>
                  <a:cubicBezTo>
                    <a:pt x="579037" y="559916"/>
                    <a:pt x="587176" y="557359"/>
                    <a:pt x="594354" y="555143"/>
                  </a:cubicBezTo>
                  <a:lnTo>
                    <a:pt x="610127" y="550247"/>
                  </a:lnTo>
                  <a:lnTo>
                    <a:pt x="610127" y="414268"/>
                  </a:lnTo>
                  <a:lnTo>
                    <a:pt x="574416" y="414268"/>
                  </a:lnTo>
                  <a:lnTo>
                    <a:pt x="568825" y="417924"/>
                  </a:lnTo>
                  <a:cubicBezTo>
                    <a:pt x="560449" y="423378"/>
                    <a:pt x="549563" y="429401"/>
                    <a:pt x="536499" y="435803"/>
                  </a:cubicBezTo>
                  <a:cubicBezTo>
                    <a:pt x="523578" y="442100"/>
                    <a:pt x="507490" y="448654"/>
                    <a:pt x="487191" y="455870"/>
                  </a:cubicBezTo>
                  <a:cubicBezTo>
                    <a:pt x="468708" y="462565"/>
                    <a:pt x="448247" y="468010"/>
                    <a:pt x="426388" y="472035"/>
                  </a:cubicBezTo>
                  <a:cubicBezTo>
                    <a:pt x="403788" y="476192"/>
                    <a:pt x="380741" y="478304"/>
                    <a:pt x="357894" y="478304"/>
                  </a:cubicBezTo>
                  <a:cubicBezTo>
                    <a:pt x="294534" y="478304"/>
                    <a:pt x="244779" y="463626"/>
                    <a:pt x="209990" y="434676"/>
                  </a:cubicBezTo>
                  <a:cubicBezTo>
                    <a:pt x="180725" y="410319"/>
                    <a:pt x="164381" y="376947"/>
                    <a:pt x="160369" y="333107"/>
                  </a:cubicBezTo>
                  <a:lnTo>
                    <a:pt x="622801" y="333107"/>
                  </a:lnTo>
                  <a:lnTo>
                    <a:pt x="622801" y="262406"/>
                  </a:lnTo>
                  <a:cubicBezTo>
                    <a:pt x="622801" y="216879"/>
                    <a:pt x="615680" y="177778"/>
                    <a:pt x="601732" y="146419"/>
                  </a:cubicBezTo>
                  <a:cubicBezTo>
                    <a:pt x="587784" y="114180"/>
                    <a:pt x="567228" y="86445"/>
                    <a:pt x="540644" y="64005"/>
                  </a:cubicBezTo>
                  <a:close/>
                  <a:moveTo>
                    <a:pt x="173613" y="193804"/>
                  </a:moveTo>
                  <a:cubicBezTo>
                    <a:pt x="180991" y="179683"/>
                    <a:pt x="191982" y="166495"/>
                    <a:pt x="205883" y="154944"/>
                  </a:cubicBezTo>
                  <a:cubicBezTo>
                    <a:pt x="220810" y="143134"/>
                    <a:pt x="237820" y="133924"/>
                    <a:pt x="256341" y="127598"/>
                  </a:cubicBezTo>
                  <a:cubicBezTo>
                    <a:pt x="275033" y="121300"/>
                    <a:pt x="298337" y="118109"/>
                    <a:pt x="325596" y="118109"/>
                  </a:cubicBezTo>
                  <a:cubicBezTo>
                    <a:pt x="353340" y="118109"/>
                    <a:pt x="376586" y="121189"/>
                    <a:pt x="394689" y="127284"/>
                  </a:cubicBezTo>
                  <a:cubicBezTo>
                    <a:pt x="411822" y="133036"/>
                    <a:pt x="425552" y="141211"/>
                    <a:pt x="436562" y="152179"/>
                  </a:cubicBezTo>
                  <a:cubicBezTo>
                    <a:pt x="446146" y="161834"/>
                    <a:pt x="453647" y="173931"/>
                    <a:pt x="458924" y="188283"/>
                  </a:cubicBezTo>
                  <a:cubicBezTo>
                    <a:pt x="462423" y="197596"/>
                    <a:pt x="464933" y="208129"/>
                    <a:pt x="466512" y="220143"/>
                  </a:cubicBezTo>
                  <a:lnTo>
                    <a:pt x="163677" y="220143"/>
                  </a:lnTo>
                  <a:cubicBezTo>
                    <a:pt x="166159" y="210562"/>
                    <a:pt x="169458" y="201832"/>
                    <a:pt x="173613" y="193805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86FF545-3658-C2E0-8673-EA50056C77B1}"/>
                </a:ext>
              </a:extLst>
            </p:cNvPr>
            <p:cNvSpPr/>
            <p:nvPr/>
          </p:nvSpPr>
          <p:spPr>
            <a:xfrm>
              <a:off x="6102408" y="3211231"/>
              <a:ext cx="440631" cy="735899"/>
            </a:xfrm>
            <a:custGeom>
              <a:avLst/>
              <a:gdLst>
                <a:gd name="csX0" fmla="*/ 404045 w 440631"/>
                <a:gd name="csY0" fmla="*/ 597449 h 735899"/>
                <a:gd name="csX1" fmla="*/ 369085 w 440631"/>
                <a:gd name="csY1" fmla="*/ 607459 h 735899"/>
                <a:gd name="csX2" fmla="*/ 321289 w 440631"/>
                <a:gd name="csY2" fmla="*/ 613103 h 735899"/>
                <a:gd name="csX3" fmla="*/ 267218 w 440631"/>
                <a:gd name="csY3" fmla="*/ 606190 h 735899"/>
                <a:gd name="csX4" fmla="*/ 245654 w 440631"/>
                <a:gd name="csY4" fmla="*/ 590441 h 735899"/>
                <a:gd name="csX5" fmla="*/ 235310 w 440631"/>
                <a:gd name="csY5" fmla="*/ 559768 h 735899"/>
                <a:gd name="csX6" fmla="*/ 233579 w 440631"/>
                <a:gd name="csY6" fmla="*/ 499521 h 735899"/>
                <a:gd name="csX7" fmla="*/ 233579 w 440631"/>
                <a:gd name="csY7" fmla="*/ 270554 h 735899"/>
                <a:gd name="csX8" fmla="*/ 440631 w 440631"/>
                <a:gd name="csY8" fmla="*/ 270554 h 735899"/>
                <a:gd name="csX9" fmla="*/ 440631 w 440631"/>
                <a:gd name="csY9" fmla="*/ 151935 h 735899"/>
                <a:gd name="csX10" fmla="*/ 233579 w 440631"/>
                <a:gd name="csY10" fmla="*/ 151935 h 735899"/>
                <a:gd name="csX11" fmla="*/ 233579 w 440631"/>
                <a:gd name="csY11" fmla="*/ 0 h 735899"/>
                <a:gd name="csX12" fmla="*/ 75996 w 440631"/>
                <a:gd name="csY12" fmla="*/ 0 h 735899"/>
                <a:gd name="csX13" fmla="*/ 75996 w 440631"/>
                <a:gd name="csY13" fmla="*/ 151935 h 735899"/>
                <a:gd name="csX14" fmla="*/ 0 w 440631"/>
                <a:gd name="csY14" fmla="*/ 151935 h 735899"/>
                <a:gd name="csX15" fmla="*/ 0 w 440631"/>
                <a:gd name="csY15" fmla="*/ 270554 h 735899"/>
                <a:gd name="csX16" fmla="*/ 75996 w 440631"/>
                <a:gd name="csY16" fmla="*/ 270554 h 735899"/>
                <a:gd name="csX17" fmla="*/ 75996 w 440631"/>
                <a:gd name="csY17" fmla="*/ 541207 h 735899"/>
                <a:gd name="csX18" fmla="*/ 135867 w 440631"/>
                <a:gd name="csY18" fmla="*/ 689525 h 735899"/>
                <a:gd name="csX19" fmla="*/ 293697 w 440631"/>
                <a:gd name="csY19" fmla="*/ 735900 h 735899"/>
                <a:gd name="csX20" fmla="*/ 356439 w 440631"/>
                <a:gd name="csY20" fmla="*/ 731695 h 735899"/>
                <a:gd name="csX21" fmla="*/ 423260 w 440631"/>
                <a:gd name="csY21" fmla="*/ 720094 h 735899"/>
                <a:gd name="csX22" fmla="*/ 440631 w 440631"/>
                <a:gd name="csY22" fmla="*/ 716079 h 735899"/>
                <a:gd name="csX23" fmla="*/ 440631 w 440631"/>
                <a:gd name="csY23" fmla="*/ 596123 h 735899"/>
                <a:gd name="csX24" fmla="*/ 407734 w 440631"/>
                <a:gd name="csY24" fmla="*/ 596123 h 735899"/>
                <a:gd name="csX25" fmla="*/ 404045 w 440631"/>
                <a:gd name="csY25" fmla="*/ 597449 h 7358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</a:cxnLst>
              <a:rect l="l" t="t" r="r" b="b"/>
              <a:pathLst>
                <a:path w="440631" h="735899">
                  <a:moveTo>
                    <a:pt x="404045" y="597449"/>
                  </a:moveTo>
                  <a:cubicBezTo>
                    <a:pt x="397275" y="599883"/>
                    <a:pt x="385429" y="603273"/>
                    <a:pt x="369085" y="607459"/>
                  </a:cubicBezTo>
                  <a:cubicBezTo>
                    <a:pt x="353739" y="611209"/>
                    <a:pt x="337661" y="613103"/>
                    <a:pt x="321289" y="613103"/>
                  </a:cubicBezTo>
                  <a:cubicBezTo>
                    <a:pt x="298042" y="613103"/>
                    <a:pt x="279854" y="610783"/>
                    <a:pt x="267218" y="606190"/>
                  </a:cubicBezTo>
                  <a:cubicBezTo>
                    <a:pt x="257073" y="602525"/>
                    <a:pt x="249866" y="597298"/>
                    <a:pt x="245654" y="590441"/>
                  </a:cubicBezTo>
                  <a:cubicBezTo>
                    <a:pt x="239636" y="580905"/>
                    <a:pt x="236251" y="570858"/>
                    <a:pt x="235310" y="559768"/>
                  </a:cubicBezTo>
                  <a:cubicBezTo>
                    <a:pt x="234159" y="545762"/>
                    <a:pt x="233579" y="525497"/>
                    <a:pt x="233579" y="499521"/>
                  </a:cubicBezTo>
                  <a:lnTo>
                    <a:pt x="233579" y="270554"/>
                  </a:lnTo>
                  <a:lnTo>
                    <a:pt x="440631" y="270554"/>
                  </a:lnTo>
                  <a:lnTo>
                    <a:pt x="440631" y="151935"/>
                  </a:lnTo>
                  <a:lnTo>
                    <a:pt x="233579" y="151935"/>
                  </a:lnTo>
                  <a:lnTo>
                    <a:pt x="233579" y="0"/>
                  </a:lnTo>
                  <a:lnTo>
                    <a:pt x="75996" y="0"/>
                  </a:lnTo>
                  <a:lnTo>
                    <a:pt x="75996" y="151935"/>
                  </a:lnTo>
                  <a:lnTo>
                    <a:pt x="0" y="151935"/>
                  </a:lnTo>
                  <a:lnTo>
                    <a:pt x="0" y="270554"/>
                  </a:lnTo>
                  <a:lnTo>
                    <a:pt x="75996" y="270554"/>
                  </a:lnTo>
                  <a:lnTo>
                    <a:pt x="75996" y="541207"/>
                  </a:lnTo>
                  <a:cubicBezTo>
                    <a:pt x="75996" y="607658"/>
                    <a:pt x="96143" y="657555"/>
                    <a:pt x="135867" y="689525"/>
                  </a:cubicBezTo>
                  <a:cubicBezTo>
                    <a:pt x="174088" y="720293"/>
                    <a:pt x="227190" y="735900"/>
                    <a:pt x="293697" y="735900"/>
                  </a:cubicBezTo>
                  <a:cubicBezTo>
                    <a:pt x="313264" y="735900"/>
                    <a:pt x="334438" y="734470"/>
                    <a:pt x="356439" y="731695"/>
                  </a:cubicBezTo>
                  <a:cubicBezTo>
                    <a:pt x="379020" y="729025"/>
                    <a:pt x="401516" y="725123"/>
                    <a:pt x="423260" y="720094"/>
                  </a:cubicBezTo>
                  <a:lnTo>
                    <a:pt x="440631" y="716079"/>
                  </a:lnTo>
                  <a:lnTo>
                    <a:pt x="440631" y="596123"/>
                  </a:lnTo>
                  <a:lnTo>
                    <a:pt x="407734" y="596123"/>
                  </a:lnTo>
                  <a:lnTo>
                    <a:pt x="404045" y="597449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DAB059-3F45-BFE8-0A25-5D1F893FC9AB}"/>
                </a:ext>
              </a:extLst>
            </p:cNvPr>
            <p:cNvSpPr/>
            <p:nvPr/>
          </p:nvSpPr>
          <p:spPr>
            <a:xfrm>
              <a:off x="4805801" y="3186979"/>
              <a:ext cx="649750" cy="749792"/>
            </a:xfrm>
            <a:custGeom>
              <a:avLst/>
              <a:gdLst>
                <a:gd name="csX0" fmla="*/ 569200 w 649750"/>
                <a:gd name="csY0" fmla="*/ 284921 h 749792"/>
                <a:gd name="csX1" fmla="*/ 607849 w 649750"/>
                <a:gd name="csY1" fmla="*/ 181437 h 749792"/>
                <a:gd name="csX2" fmla="*/ 581864 w 649750"/>
                <a:gd name="csY2" fmla="*/ 91421 h 749792"/>
                <a:gd name="csX3" fmla="*/ 501913 w 649750"/>
                <a:gd name="csY3" fmla="*/ 30190 h 749792"/>
                <a:gd name="csX4" fmla="*/ 404260 w 649750"/>
                <a:gd name="csY4" fmla="*/ 5165 h 749792"/>
                <a:gd name="csX5" fmla="*/ 258935 w 649750"/>
                <a:gd name="csY5" fmla="*/ 0 h 749792"/>
                <a:gd name="csX6" fmla="*/ 0 w 649750"/>
                <a:gd name="csY6" fmla="*/ 0 h 749792"/>
                <a:gd name="csX7" fmla="*/ 0 w 649750"/>
                <a:gd name="csY7" fmla="*/ 749792 h 749792"/>
                <a:gd name="csX8" fmla="*/ 278160 w 649750"/>
                <a:gd name="csY8" fmla="*/ 749792 h 749792"/>
                <a:gd name="csX9" fmla="*/ 431711 w 649750"/>
                <a:gd name="csY9" fmla="*/ 736155 h 749792"/>
                <a:gd name="csX10" fmla="*/ 546163 w 649750"/>
                <a:gd name="csY10" fmla="*/ 689128 h 749792"/>
                <a:gd name="csX11" fmla="*/ 621217 w 649750"/>
                <a:gd name="csY11" fmla="*/ 615584 h 749792"/>
                <a:gd name="csX12" fmla="*/ 649750 w 649750"/>
                <a:gd name="csY12" fmla="*/ 511008 h 749792"/>
                <a:gd name="csX13" fmla="*/ 599739 w 649750"/>
                <a:gd name="csY13" fmla="*/ 382524 h 749792"/>
                <a:gd name="csX14" fmla="*/ 516954 w 649750"/>
                <a:gd name="csY14" fmla="*/ 329237 h 749792"/>
                <a:gd name="csX15" fmla="*/ 569200 w 649750"/>
                <a:gd name="csY15" fmla="*/ 284920 h 749792"/>
                <a:gd name="csX16" fmla="*/ 430435 w 649750"/>
                <a:gd name="csY16" fmla="*/ 239542 h 749792"/>
                <a:gd name="csX17" fmla="*/ 402060 w 649750"/>
                <a:gd name="csY17" fmla="*/ 265594 h 749792"/>
                <a:gd name="csX18" fmla="*/ 353815 w 649750"/>
                <a:gd name="csY18" fmla="*/ 282240 h 749792"/>
                <a:gd name="csX19" fmla="*/ 275719 w 649750"/>
                <a:gd name="csY19" fmla="*/ 286430 h 749792"/>
                <a:gd name="csX20" fmla="*/ 163422 w 649750"/>
                <a:gd name="csY20" fmla="*/ 286430 h 749792"/>
                <a:gd name="csX21" fmla="*/ 163422 w 649750"/>
                <a:gd name="csY21" fmla="*/ 124761 h 749792"/>
                <a:gd name="csX22" fmla="*/ 254865 w 649750"/>
                <a:gd name="csY22" fmla="*/ 124761 h 749792"/>
                <a:gd name="csX23" fmla="*/ 350668 w 649750"/>
                <a:gd name="csY23" fmla="*/ 127614 h 749792"/>
                <a:gd name="csX24" fmla="*/ 406963 w 649750"/>
                <a:gd name="csY24" fmla="*/ 141116 h 749792"/>
                <a:gd name="csX25" fmla="*/ 431624 w 649750"/>
                <a:gd name="csY25" fmla="*/ 161495 h 749792"/>
                <a:gd name="csX26" fmla="*/ 439498 w 649750"/>
                <a:gd name="csY26" fmla="*/ 194691 h 749792"/>
                <a:gd name="csX27" fmla="*/ 430436 w 649750"/>
                <a:gd name="csY27" fmla="*/ 239543 h 749792"/>
                <a:gd name="csX28" fmla="*/ 163422 w 649750"/>
                <a:gd name="csY28" fmla="*/ 409252 h 749792"/>
                <a:gd name="csX29" fmla="*/ 275719 w 649750"/>
                <a:gd name="csY29" fmla="*/ 409252 h 749792"/>
                <a:gd name="csX30" fmla="*/ 367840 w 649750"/>
                <a:gd name="csY30" fmla="*/ 412535 h 749792"/>
                <a:gd name="csX31" fmla="*/ 422779 w 649750"/>
                <a:gd name="csY31" fmla="*/ 425898 h 749792"/>
                <a:gd name="csX32" fmla="*/ 469882 w 649750"/>
                <a:gd name="csY32" fmla="*/ 459903 h 749792"/>
                <a:gd name="csX33" fmla="*/ 481395 w 649750"/>
                <a:gd name="csY33" fmla="*/ 514748 h 749792"/>
                <a:gd name="csX34" fmla="*/ 469604 w 649750"/>
                <a:gd name="csY34" fmla="*/ 563301 h 749792"/>
                <a:gd name="csX35" fmla="*/ 428471 w 649750"/>
                <a:gd name="csY35" fmla="*/ 597894 h 749792"/>
                <a:gd name="csX36" fmla="*/ 357380 w 649750"/>
                <a:gd name="csY36" fmla="*/ 619580 h 749792"/>
                <a:gd name="csX37" fmla="*/ 237487 w 649750"/>
                <a:gd name="csY37" fmla="*/ 625082 h 749792"/>
                <a:gd name="csX38" fmla="*/ 163421 w 649750"/>
                <a:gd name="csY38" fmla="*/ 625082 h 749792"/>
                <a:gd name="csX39" fmla="*/ 163421 w 649750"/>
                <a:gd name="csY39" fmla="*/ 409251 h 74979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</a:cxnLst>
              <a:rect l="l" t="t" r="r" b="b"/>
              <a:pathLst>
                <a:path w="649750" h="749792">
                  <a:moveTo>
                    <a:pt x="569200" y="284921"/>
                  </a:moveTo>
                  <a:cubicBezTo>
                    <a:pt x="594852" y="254795"/>
                    <a:pt x="607849" y="219977"/>
                    <a:pt x="607849" y="181437"/>
                  </a:cubicBezTo>
                  <a:cubicBezTo>
                    <a:pt x="607849" y="147427"/>
                    <a:pt x="599150" y="117200"/>
                    <a:pt x="581864" y="91421"/>
                  </a:cubicBezTo>
                  <a:cubicBezTo>
                    <a:pt x="564484" y="65993"/>
                    <a:pt x="537625" y="45412"/>
                    <a:pt x="501913" y="30190"/>
                  </a:cubicBezTo>
                  <a:cubicBezTo>
                    <a:pt x="470346" y="16961"/>
                    <a:pt x="437440" y="8536"/>
                    <a:pt x="404260" y="5165"/>
                  </a:cubicBezTo>
                  <a:cubicBezTo>
                    <a:pt x="372073" y="1688"/>
                    <a:pt x="324539" y="0"/>
                    <a:pt x="258935" y="0"/>
                  </a:cubicBezTo>
                  <a:lnTo>
                    <a:pt x="0" y="0"/>
                  </a:lnTo>
                  <a:lnTo>
                    <a:pt x="0" y="749792"/>
                  </a:lnTo>
                  <a:lnTo>
                    <a:pt x="278160" y="749792"/>
                  </a:lnTo>
                  <a:cubicBezTo>
                    <a:pt x="340175" y="749792"/>
                    <a:pt x="391855" y="745190"/>
                    <a:pt x="431711" y="736155"/>
                  </a:cubicBezTo>
                  <a:cubicBezTo>
                    <a:pt x="472059" y="727102"/>
                    <a:pt x="510641" y="711240"/>
                    <a:pt x="546163" y="689128"/>
                  </a:cubicBezTo>
                  <a:cubicBezTo>
                    <a:pt x="577291" y="670226"/>
                    <a:pt x="602535" y="645481"/>
                    <a:pt x="621217" y="615584"/>
                  </a:cubicBezTo>
                  <a:cubicBezTo>
                    <a:pt x="640148" y="585261"/>
                    <a:pt x="649750" y="550071"/>
                    <a:pt x="649750" y="511008"/>
                  </a:cubicBezTo>
                  <a:cubicBezTo>
                    <a:pt x="649750" y="460078"/>
                    <a:pt x="632922" y="416843"/>
                    <a:pt x="599739" y="382524"/>
                  </a:cubicBezTo>
                  <a:cubicBezTo>
                    <a:pt x="578014" y="360033"/>
                    <a:pt x="550289" y="342203"/>
                    <a:pt x="516954" y="329237"/>
                  </a:cubicBezTo>
                  <a:cubicBezTo>
                    <a:pt x="537482" y="316641"/>
                    <a:pt x="554967" y="301826"/>
                    <a:pt x="569200" y="284920"/>
                  </a:cubicBezTo>
                  <a:close/>
                  <a:moveTo>
                    <a:pt x="430435" y="239542"/>
                  </a:moveTo>
                  <a:cubicBezTo>
                    <a:pt x="425003" y="250228"/>
                    <a:pt x="415760" y="258732"/>
                    <a:pt x="402060" y="265594"/>
                  </a:cubicBezTo>
                  <a:cubicBezTo>
                    <a:pt x="385282" y="274121"/>
                    <a:pt x="369108" y="279706"/>
                    <a:pt x="353815" y="282240"/>
                  </a:cubicBezTo>
                  <a:cubicBezTo>
                    <a:pt x="337798" y="285024"/>
                    <a:pt x="311522" y="286430"/>
                    <a:pt x="275719" y="286430"/>
                  </a:cubicBezTo>
                  <a:lnTo>
                    <a:pt x="163422" y="286430"/>
                  </a:lnTo>
                  <a:lnTo>
                    <a:pt x="163422" y="124761"/>
                  </a:lnTo>
                  <a:lnTo>
                    <a:pt x="254865" y="124761"/>
                  </a:lnTo>
                  <a:cubicBezTo>
                    <a:pt x="295858" y="124761"/>
                    <a:pt x="328021" y="125713"/>
                    <a:pt x="350668" y="127614"/>
                  </a:cubicBezTo>
                  <a:cubicBezTo>
                    <a:pt x="371156" y="129144"/>
                    <a:pt x="390194" y="133732"/>
                    <a:pt x="406963" y="141116"/>
                  </a:cubicBezTo>
                  <a:cubicBezTo>
                    <a:pt x="418621" y="146448"/>
                    <a:pt x="426916" y="153305"/>
                    <a:pt x="431624" y="161495"/>
                  </a:cubicBezTo>
                  <a:cubicBezTo>
                    <a:pt x="436847" y="170590"/>
                    <a:pt x="439498" y="181761"/>
                    <a:pt x="439498" y="194691"/>
                  </a:cubicBezTo>
                  <a:cubicBezTo>
                    <a:pt x="439498" y="212673"/>
                    <a:pt x="436453" y="227752"/>
                    <a:pt x="430436" y="239543"/>
                  </a:cubicBezTo>
                  <a:close/>
                  <a:moveTo>
                    <a:pt x="163422" y="409252"/>
                  </a:moveTo>
                  <a:lnTo>
                    <a:pt x="275719" y="409252"/>
                  </a:lnTo>
                  <a:cubicBezTo>
                    <a:pt x="315575" y="409252"/>
                    <a:pt x="346503" y="410352"/>
                    <a:pt x="367840" y="412535"/>
                  </a:cubicBezTo>
                  <a:cubicBezTo>
                    <a:pt x="387938" y="414431"/>
                    <a:pt x="405894" y="418796"/>
                    <a:pt x="422779" y="425898"/>
                  </a:cubicBezTo>
                  <a:cubicBezTo>
                    <a:pt x="447083" y="436061"/>
                    <a:pt x="462946" y="447539"/>
                    <a:pt x="469882" y="459903"/>
                  </a:cubicBezTo>
                  <a:cubicBezTo>
                    <a:pt x="477519" y="473692"/>
                    <a:pt x="481395" y="492142"/>
                    <a:pt x="481395" y="514748"/>
                  </a:cubicBezTo>
                  <a:cubicBezTo>
                    <a:pt x="481395" y="535487"/>
                    <a:pt x="477537" y="551378"/>
                    <a:pt x="469604" y="563301"/>
                  </a:cubicBezTo>
                  <a:cubicBezTo>
                    <a:pt x="461303" y="575782"/>
                    <a:pt x="447426" y="587430"/>
                    <a:pt x="428471" y="597894"/>
                  </a:cubicBezTo>
                  <a:cubicBezTo>
                    <a:pt x="408239" y="608898"/>
                    <a:pt x="384938" y="616001"/>
                    <a:pt x="357380" y="619580"/>
                  </a:cubicBezTo>
                  <a:cubicBezTo>
                    <a:pt x="327882" y="623226"/>
                    <a:pt x="287543" y="625082"/>
                    <a:pt x="237487" y="625082"/>
                  </a:cubicBezTo>
                  <a:lnTo>
                    <a:pt x="163421" y="625082"/>
                  </a:lnTo>
                  <a:lnTo>
                    <a:pt x="163421" y="409251"/>
                  </a:ln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2B5B6A7-7DF0-FA4A-7375-309ACA3A4640}"/>
                </a:ext>
              </a:extLst>
            </p:cNvPr>
            <p:cNvSpPr/>
            <p:nvPr/>
          </p:nvSpPr>
          <p:spPr>
            <a:xfrm>
              <a:off x="6535319" y="3348463"/>
              <a:ext cx="622810" cy="600590"/>
            </a:xfrm>
            <a:custGeom>
              <a:avLst/>
              <a:gdLst>
                <a:gd name="csX0" fmla="*/ 540682 w 622810"/>
                <a:gd name="csY0" fmla="*/ 64001 h 600590"/>
                <a:gd name="csX1" fmla="*/ 448751 w 622810"/>
                <a:gd name="csY1" fmla="*/ 15176 h 600590"/>
                <a:gd name="csX2" fmla="*/ 332156 w 622810"/>
                <a:gd name="csY2" fmla="*/ 0 h 600590"/>
                <a:gd name="csX3" fmla="*/ 93139 w 622810"/>
                <a:gd name="csY3" fmla="*/ 82169 h 600590"/>
                <a:gd name="csX4" fmla="*/ 0 w 622810"/>
                <a:gd name="csY4" fmla="*/ 304560 h 600590"/>
                <a:gd name="csX5" fmla="*/ 96657 w 622810"/>
                <a:gd name="csY5" fmla="*/ 524338 h 600590"/>
                <a:gd name="csX6" fmla="*/ 358930 w 622810"/>
                <a:gd name="csY6" fmla="*/ 600590 h 600590"/>
                <a:gd name="csX7" fmla="*/ 429631 w 622810"/>
                <a:gd name="csY7" fmla="*/ 596623 h 600590"/>
                <a:gd name="csX8" fmla="*/ 490747 w 622810"/>
                <a:gd name="csY8" fmla="*/ 585363 h 600590"/>
                <a:gd name="csX9" fmla="*/ 545341 w 622810"/>
                <a:gd name="csY9" fmla="*/ 570476 h 600590"/>
                <a:gd name="csX10" fmla="*/ 610089 w 622810"/>
                <a:gd name="csY10" fmla="*/ 550229 h 600590"/>
                <a:gd name="csX11" fmla="*/ 610089 w 622810"/>
                <a:gd name="csY11" fmla="*/ 414269 h 600590"/>
                <a:gd name="csX12" fmla="*/ 574464 w 622810"/>
                <a:gd name="csY12" fmla="*/ 414269 h 600590"/>
                <a:gd name="csX13" fmla="*/ 568854 w 622810"/>
                <a:gd name="csY13" fmla="*/ 417934 h 600590"/>
                <a:gd name="csX14" fmla="*/ 536527 w 622810"/>
                <a:gd name="csY14" fmla="*/ 435804 h 600590"/>
                <a:gd name="csX15" fmla="*/ 487201 w 622810"/>
                <a:gd name="csY15" fmla="*/ 455871 h 600590"/>
                <a:gd name="csX16" fmla="*/ 426398 w 622810"/>
                <a:gd name="csY16" fmla="*/ 472036 h 600590"/>
                <a:gd name="csX17" fmla="*/ 357942 w 622810"/>
                <a:gd name="csY17" fmla="*/ 478305 h 600590"/>
                <a:gd name="csX18" fmla="*/ 209990 w 622810"/>
                <a:gd name="csY18" fmla="*/ 434677 h 600590"/>
                <a:gd name="csX19" fmla="*/ 160378 w 622810"/>
                <a:gd name="csY19" fmla="*/ 333108 h 600590"/>
                <a:gd name="csX20" fmla="*/ 622811 w 622810"/>
                <a:gd name="csY20" fmla="*/ 333108 h 600590"/>
                <a:gd name="csX21" fmla="*/ 622811 w 622810"/>
                <a:gd name="csY21" fmla="*/ 262407 h 600590"/>
                <a:gd name="csX22" fmla="*/ 601761 w 622810"/>
                <a:gd name="csY22" fmla="*/ 146382 h 600590"/>
                <a:gd name="csX23" fmla="*/ 540682 w 622810"/>
                <a:gd name="csY23" fmla="*/ 64001 h 600590"/>
                <a:gd name="csX24" fmla="*/ 173623 w 622810"/>
                <a:gd name="csY24" fmla="*/ 193824 h 600590"/>
                <a:gd name="csX25" fmla="*/ 205883 w 622810"/>
                <a:gd name="csY25" fmla="*/ 154945 h 600590"/>
                <a:gd name="csX26" fmla="*/ 256341 w 622810"/>
                <a:gd name="csY26" fmla="*/ 127599 h 600590"/>
                <a:gd name="csX27" fmla="*/ 325615 w 622810"/>
                <a:gd name="csY27" fmla="*/ 118110 h 600590"/>
                <a:gd name="csX28" fmla="*/ 394708 w 622810"/>
                <a:gd name="csY28" fmla="*/ 127285 h 600590"/>
                <a:gd name="csX29" fmla="*/ 436600 w 622810"/>
                <a:gd name="csY29" fmla="*/ 152171 h 600590"/>
                <a:gd name="csX30" fmla="*/ 458944 w 622810"/>
                <a:gd name="csY30" fmla="*/ 188275 h 600590"/>
                <a:gd name="csX31" fmla="*/ 466512 w 622810"/>
                <a:gd name="csY31" fmla="*/ 220143 h 600590"/>
                <a:gd name="csX32" fmla="*/ 163678 w 622810"/>
                <a:gd name="csY32" fmla="*/ 220143 h 600590"/>
                <a:gd name="csX33" fmla="*/ 173623 w 622810"/>
                <a:gd name="csY33" fmla="*/ 193823 h 60059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</a:cxnLst>
              <a:rect l="l" t="t" r="r" b="b"/>
              <a:pathLst>
                <a:path w="622810" h="600590">
                  <a:moveTo>
                    <a:pt x="540682" y="64001"/>
                  </a:moveTo>
                  <a:cubicBezTo>
                    <a:pt x="514365" y="41755"/>
                    <a:pt x="483407" y="25321"/>
                    <a:pt x="448751" y="15176"/>
                  </a:cubicBezTo>
                  <a:cubicBezTo>
                    <a:pt x="414884" y="5104"/>
                    <a:pt x="375655" y="0"/>
                    <a:pt x="332156" y="0"/>
                  </a:cubicBezTo>
                  <a:cubicBezTo>
                    <a:pt x="234663" y="0"/>
                    <a:pt x="154246" y="27642"/>
                    <a:pt x="93139" y="82169"/>
                  </a:cubicBezTo>
                  <a:cubicBezTo>
                    <a:pt x="31328" y="137328"/>
                    <a:pt x="0" y="212154"/>
                    <a:pt x="0" y="304560"/>
                  </a:cubicBezTo>
                  <a:cubicBezTo>
                    <a:pt x="0" y="398615"/>
                    <a:pt x="32517" y="472547"/>
                    <a:pt x="96657" y="524338"/>
                  </a:cubicBezTo>
                  <a:cubicBezTo>
                    <a:pt x="159389" y="574936"/>
                    <a:pt x="247622" y="600590"/>
                    <a:pt x="358930" y="600590"/>
                  </a:cubicBezTo>
                  <a:cubicBezTo>
                    <a:pt x="386617" y="600590"/>
                    <a:pt x="410339" y="599255"/>
                    <a:pt x="429631" y="596623"/>
                  </a:cubicBezTo>
                  <a:cubicBezTo>
                    <a:pt x="447420" y="594037"/>
                    <a:pt x="467367" y="590363"/>
                    <a:pt x="490747" y="585363"/>
                  </a:cubicBezTo>
                  <a:cubicBezTo>
                    <a:pt x="506254" y="581944"/>
                    <a:pt x="524101" y="577077"/>
                    <a:pt x="545341" y="570476"/>
                  </a:cubicBezTo>
                  <a:lnTo>
                    <a:pt x="610089" y="550229"/>
                  </a:lnTo>
                  <a:lnTo>
                    <a:pt x="610089" y="414269"/>
                  </a:lnTo>
                  <a:lnTo>
                    <a:pt x="574464" y="414269"/>
                  </a:lnTo>
                  <a:lnTo>
                    <a:pt x="568854" y="417934"/>
                  </a:lnTo>
                  <a:cubicBezTo>
                    <a:pt x="560620" y="423304"/>
                    <a:pt x="549734" y="429326"/>
                    <a:pt x="536527" y="435804"/>
                  </a:cubicBezTo>
                  <a:cubicBezTo>
                    <a:pt x="523796" y="442026"/>
                    <a:pt x="507700" y="448569"/>
                    <a:pt x="487201" y="455871"/>
                  </a:cubicBezTo>
                  <a:cubicBezTo>
                    <a:pt x="468737" y="462566"/>
                    <a:pt x="448285" y="468011"/>
                    <a:pt x="426398" y="472036"/>
                  </a:cubicBezTo>
                  <a:cubicBezTo>
                    <a:pt x="403817" y="476193"/>
                    <a:pt x="380780" y="478305"/>
                    <a:pt x="357942" y="478305"/>
                  </a:cubicBezTo>
                  <a:cubicBezTo>
                    <a:pt x="294581" y="478305"/>
                    <a:pt x="244798" y="463627"/>
                    <a:pt x="209990" y="434677"/>
                  </a:cubicBezTo>
                  <a:cubicBezTo>
                    <a:pt x="180725" y="410311"/>
                    <a:pt x="164381" y="376939"/>
                    <a:pt x="160378" y="333108"/>
                  </a:cubicBezTo>
                  <a:lnTo>
                    <a:pt x="622811" y="333108"/>
                  </a:lnTo>
                  <a:lnTo>
                    <a:pt x="622811" y="262407"/>
                  </a:lnTo>
                  <a:cubicBezTo>
                    <a:pt x="622811" y="216954"/>
                    <a:pt x="615709" y="177871"/>
                    <a:pt x="601761" y="146382"/>
                  </a:cubicBezTo>
                  <a:cubicBezTo>
                    <a:pt x="587737" y="114097"/>
                    <a:pt x="567181" y="86372"/>
                    <a:pt x="540682" y="64001"/>
                  </a:cubicBezTo>
                  <a:close/>
                  <a:moveTo>
                    <a:pt x="173623" y="193824"/>
                  </a:moveTo>
                  <a:cubicBezTo>
                    <a:pt x="181134" y="179471"/>
                    <a:pt x="191821" y="166644"/>
                    <a:pt x="205883" y="154945"/>
                  </a:cubicBezTo>
                  <a:cubicBezTo>
                    <a:pt x="220791" y="143145"/>
                    <a:pt x="237791" y="133943"/>
                    <a:pt x="256341" y="127599"/>
                  </a:cubicBezTo>
                  <a:cubicBezTo>
                    <a:pt x="275033" y="121301"/>
                    <a:pt x="298337" y="118110"/>
                    <a:pt x="325615" y="118110"/>
                  </a:cubicBezTo>
                  <a:cubicBezTo>
                    <a:pt x="353359" y="118110"/>
                    <a:pt x="376606" y="121190"/>
                    <a:pt x="394708" y="127285"/>
                  </a:cubicBezTo>
                  <a:cubicBezTo>
                    <a:pt x="411842" y="133027"/>
                    <a:pt x="425581" y="141203"/>
                    <a:pt x="436600" y="152171"/>
                  </a:cubicBezTo>
                  <a:cubicBezTo>
                    <a:pt x="446212" y="161872"/>
                    <a:pt x="453704" y="173959"/>
                    <a:pt x="458944" y="188275"/>
                  </a:cubicBezTo>
                  <a:cubicBezTo>
                    <a:pt x="462385" y="197467"/>
                    <a:pt x="464924" y="208130"/>
                    <a:pt x="466512" y="220143"/>
                  </a:cubicBezTo>
                  <a:lnTo>
                    <a:pt x="163678" y="220143"/>
                  </a:lnTo>
                  <a:cubicBezTo>
                    <a:pt x="166169" y="210543"/>
                    <a:pt x="169468" y="201822"/>
                    <a:pt x="173623" y="193823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724CB2-0141-0903-EFA2-10E58361E3C5}"/>
                </a:ext>
              </a:extLst>
            </p:cNvPr>
            <p:cNvSpPr/>
            <p:nvPr/>
          </p:nvSpPr>
          <p:spPr>
            <a:xfrm>
              <a:off x="4817017" y="2857542"/>
              <a:ext cx="686405" cy="233946"/>
            </a:xfrm>
            <a:custGeom>
              <a:avLst/>
              <a:gdLst>
                <a:gd name="csX0" fmla="*/ 677326 w 686405"/>
                <a:gd name="csY0" fmla="*/ 196192 h 233946"/>
                <a:gd name="csX1" fmla="*/ 674892 w 686405"/>
                <a:gd name="csY1" fmla="*/ 148245 h 233946"/>
                <a:gd name="csX2" fmla="*/ 674512 w 686405"/>
                <a:gd name="csY2" fmla="*/ 147811 h 233946"/>
                <a:gd name="csX3" fmla="*/ 346652 w 686405"/>
                <a:gd name="csY3" fmla="*/ 0 h 233946"/>
                <a:gd name="csX4" fmla="*/ 19180 w 686405"/>
                <a:gd name="csY4" fmla="*/ 147371 h 233946"/>
                <a:gd name="csX5" fmla="*/ 2202 w 686405"/>
                <a:gd name="csY5" fmla="*/ 203169 h 233946"/>
                <a:gd name="csX6" fmla="*/ 36241 w 686405"/>
                <a:gd name="csY6" fmla="*/ 233262 h 233946"/>
                <a:gd name="csX7" fmla="*/ 44023 w 686405"/>
                <a:gd name="csY7" fmla="*/ 233946 h 233946"/>
                <a:gd name="csX8" fmla="*/ 87151 w 686405"/>
                <a:gd name="csY8" fmla="*/ 210313 h 233946"/>
                <a:gd name="csX9" fmla="*/ 360287 w 686405"/>
                <a:gd name="csY9" fmla="*/ 78913 h 233946"/>
                <a:gd name="csX10" fmla="*/ 624615 w 686405"/>
                <a:gd name="csY10" fmla="*/ 185561 h 233946"/>
                <a:gd name="csX11" fmla="*/ 677326 w 686405"/>
                <a:gd name="csY11" fmla="*/ 196192 h 2339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686405" h="233946">
                  <a:moveTo>
                    <a:pt x="677326" y="196192"/>
                  </a:moveTo>
                  <a:cubicBezTo>
                    <a:pt x="687947" y="186972"/>
                    <a:pt x="691712" y="168037"/>
                    <a:pt x="674892" y="148245"/>
                  </a:cubicBezTo>
                  <a:lnTo>
                    <a:pt x="674512" y="147811"/>
                  </a:lnTo>
                  <a:cubicBezTo>
                    <a:pt x="586869" y="52497"/>
                    <a:pt x="470435" y="0"/>
                    <a:pt x="346652" y="0"/>
                  </a:cubicBezTo>
                  <a:cubicBezTo>
                    <a:pt x="222870" y="0"/>
                    <a:pt x="106402" y="52497"/>
                    <a:pt x="19180" y="147371"/>
                  </a:cubicBezTo>
                  <a:cubicBezTo>
                    <a:pt x="2457" y="164143"/>
                    <a:pt x="-3732" y="184483"/>
                    <a:pt x="2202" y="203169"/>
                  </a:cubicBezTo>
                  <a:cubicBezTo>
                    <a:pt x="7193" y="218891"/>
                    <a:pt x="20234" y="230418"/>
                    <a:pt x="36241" y="233262"/>
                  </a:cubicBezTo>
                  <a:cubicBezTo>
                    <a:pt x="38836" y="233719"/>
                    <a:pt x="41432" y="233946"/>
                    <a:pt x="44023" y="233946"/>
                  </a:cubicBezTo>
                  <a:cubicBezTo>
                    <a:pt x="59695" y="233946"/>
                    <a:pt x="75053" y="225619"/>
                    <a:pt x="87151" y="210313"/>
                  </a:cubicBezTo>
                  <a:cubicBezTo>
                    <a:pt x="160772" y="130470"/>
                    <a:pt x="267921" y="78913"/>
                    <a:pt x="360287" y="78913"/>
                  </a:cubicBezTo>
                  <a:cubicBezTo>
                    <a:pt x="467502" y="78913"/>
                    <a:pt x="561416" y="116825"/>
                    <a:pt x="624615" y="185561"/>
                  </a:cubicBezTo>
                  <a:cubicBezTo>
                    <a:pt x="643336" y="206332"/>
                    <a:pt x="665299" y="206632"/>
                    <a:pt x="677326" y="196192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0125B25-51C5-ECB0-DECD-774472D0182D}"/>
                </a:ext>
              </a:extLst>
            </p:cNvPr>
            <p:cNvSpPr/>
            <p:nvPr/>
          </p:nvSpPr>
          <p:spPr>
            <a:xfrm>
              <a:off x="4337049" y="2744932"/>
              <a:ext cx="1431721" cy="1641680"/>
            </a:xfrm>
            <a:custGeom>
              <a:avLst/>
              <a:gdLst>
                <a:gd name="csX0" fmla="*/ 1317701 w 1431721"/>
                <a:gd name="csY0" fmla="*/ 1290346 h 1641680"/>
                <a:gd name="csX1" fmla="*/ 1316484 w 1431721"/>
                <a:gd name="csY1" fmla="*/ 1291141 h 1641680"/>
                <a:gd name="csX2" fmla="*/ 805130 w 1431721"/>
                <a:gd name="csY2" fmla="*/ 1458598 h 1641680"/>
                <a:gd name="csX3" fmla="*/ 347431 w 1431721"/>
                <a:gd name="csY3" fmla="*/ 1260250 h 1641680"/>
                <a:gd name="csX4" fmla="*/ 145835 w 1431721"/>
                <a:gd name="csY4" fmla="*/ 798688 h 1641680"/>
                <a:gd name="csX5" fmla="*/ 321284 w 1431721"/>
                <a:gd name="csY5" fmla="*/ 314866 h 1641680"/>
                <a:gd name="csX6" fmla="*/ 807836 w 1431721"/>
                <a:gd name="csY6" fmla="*/ 88230 h 1641680"/>
                <a:gd name="csX7" fmla="*/ 807943 w 1431721"/>
                <a:gd name="csY7" fmla="*/ 88230 h 1641680"/>
                <a:gd name="csX8" fmla="*/ 1082087 w 1431721"/>
                <a:gd name="csY8" fmla="*/ 168231 h 1641680"/>
                <a:gd name="csX9" fmla="*/ 1135074 w 1431721"/>
                <a:gd name="csY9" fmla="*/ 212561 h 1641680"/>
                <a:gd name="csX10" fmla="*/ 1143070 w 1431721"/>
                <a:gd name="csY10" fmla="*/ 219988 h 1641680"/>
                <a:gd name="csX11" fmla="*/ 1189260 w 1431721"/>
                <a:gd name="csY11" fmla="*/ 243501 h 1641680"/>
                <a:gd name="csX12" fmla="*/ 1211194 w 1431721"/>
                <a:gd name="csY12" fmla="*/ 225152 h 1641680"/>
                <a:gd name="csX13" fmla="*/ 1182072 w 1431721"/>
                <a:gd name="csY13" fmla="*/ 158100 h 1641680"/>
                <a:gd name="csX14" fmla="*/ 1181254 w 1431721"/>
                <a:gd name="csY14" fmla="*/ 157235 h 1641680"/>
                <a:gd name="csX15" fmla="*/ 1124663 w 1431721"/>
                <a:gd name="csY15" fmla="*/ 107763 h 1641680"/>
                <a:gd name="csX16" fmla="*/ 774182 w 1431721"/>
                <a:gd name="csY16" fmla="*/ 572 h 1641680"/>
                <a:gd name="csX17" fmla="*/ 236846 w 1431721"/>
                <a:gd name="csY17" fmla="*/ 245519 h 1641680"/>
                <a:gd name="csX18" fmla="*/ 214608 w 1431721"/>
                <a:gd name="csY18" fmla="*/ 1379856 h 1641680"/>
                <a:gd name="csX19" fmla="*/ 790565 w 1431721"/>
                <a:gd name="csY19" fmla="*/ 1641671 h 1641680"/>
                <a:gd name="csX20" fmla="*/ 791062 w 1431721"/>
                <a:gd name="csY20" fmla="*/ 1641681 h 1641680"/>
                <a:gd name="csX21" fmla="*/ 791554 w 1431721"/>
                <a:gd name="csY21" fmla="*/ 1641671 h 1641680"/>
                <a:gd name="csX22" fmla="*/ 1363899 w 1431721"/>
                <a:gd name="csY22" fmla="*/ 1449943 h 1641680"/>
                <a:gd name="csX23" fmla="*/ 1421013 w 1431721"/>
                <a:gd name="csY23" fmla="*/ 1300119 h 1641680"/>
                <a:gd name="csX24" fmla="*/ 1317701 w 1431721"/>
                <a:gd name="csY24" fmla="*/ 1290346 h 16416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1431721" h="1641680">
                  <a:moveTo>
                    <a:pt x="1317701" y="1290346"/>
                  </a:moveTo>
                  <a:lnTo>
                    <a:pt x="1316484" y="1291141"/>
                  </a:lnTo>
                  <a:cubicBezTo>
                    <a:pt x="1157655" y="1403701"/>
                    <a:pt x="990384" y="1458475"/>
                    <a:pt x="805130" y="1458598"/>
                  </a:cubicBezTo>
                  <a:cubicBezTo>
                    <a:pt x="627643" y="1448939"/>
                    <a:pt x="473661" y="1382204"/>
                    <a:pt x="347431" y="1260250"/>
                  </a:cubicBezTo>
                  <a:cubicBezTo>
                    <a:pt x="215648" y="1117093"/>
                    <a:pt x="149702" y="965877"/>
                    <a:pt x="145835" y="798688"/>
                  </a:cubicBezTo>
                  <a:cubicBezTo>
                    <a:pt x="147395" y="603232"/>
                    <a:pt x="208072" y="435917"/>
                    <a:pt x="321284" y="314866"/>
                  </a:cubicBezTo>
                  <a:cubicBezTo>
                    <a:pt x="452393" y="175059"/>
                    <a:pt x="638808" y="88230"/>
                    <a:pt x="807836" y="88230"/>
                  </a:cubicBezTo>
                  <a:lnTo>
                    <a:pt x="807943" y="88230"/>
                  </a:lnTo>
                  <a:cubicBezTo>
                    <a:pt x="911809" y="88230"/>
                    <a:pt x="993797" y="112160"/>
                    <a:pt x="1082087" y="168231"/>
                  </a:cubicBezTo>
                  <a:cubicBezTo>
                    <a:pt x="1099230" y="179130"/>
                    <a:pt x="1119947" y="198453"/>
                    <a:pt x="1135074" y="212561"/>
                  </a:cubicBezTo>
                  <a:cubicBezTo>
                    <a:pt x="1137936" y="215229"/>
                    <a:pt x="1140617" y="217731"/>
                    <a:pt x="1143070" y="219988"/>
                  </a:cubicBezTo>
                  <a:cubicBezTo>
                    <a:pt x="1157256" y="237208"/>
                    <a:pt x="1174427" y="245932"/>
                    <a:pt x="1189260" y="243501"/>
                  </a:cubicBezTo>
                  <a:cubicBezTo>
                    <a:pt x="1199566" y="241781"/>
                    <a:pt x="1207762" y="234923"/>
                    <a:pt x="1211194" y="225152"/>
                  </a:cubicBezTo>
                  <a:cubicBezTo>
                    <a:pt x="1217194" y="208044"/>
                    <a:pt x="1207942" y="186741"/>
                    <a:pt x="1182072" y="158100"/>
                  </a:cubicBezTo>
                  <a:lnTo>
                    <a:pt x="1181254" y="157235"/>
                  </a:lnTo>
                  <a:cubicBezTo>
                    <a:pt x="1159681" y="135780"/>
                    <a:pt x="1141701" y="120058"/>
                    <a:pt x="1124663" y="107763"/>
                  </a:cubicBezTo>
                  <a:cubicBezTo>
                    <a:pt x="1017187" y="30105"/>
                    <a:pt x="902696" y="-5000"/>
                    <a:pt x="774182" y="572"/>
                  </a:cubicBezTo>
                  <a:cubicBezTo>
                    <a:pt x="563492" y="15281"/>
                    <a:pt x="387676" y="95456"/>
                    <a:pt x="236846" y="245519"/>
                  </a:cubicBezTo>
                  <a:cubicBezTo>
                    <a:pt x="-69912" y="544659"/>
                    <a:pt x="-80135" y="1064090"/>
                    <a:pt x="214608" y="1379856"/>
                  </a:cubicBezTo>
                  <a:cubicBezTo>
                    <a:pt x="365981" y="1540333"/>
                    <a:pt x="575911" y="1635753"/>
                    <a:pt x="790565" y="1641671"/>
                  </a:cubicBezTo>
                  <a:lnTo>
                    <a:pt x="791062" y="1641681"/>
                  </a:lnTo>
                  <a:lnTo>
                    <a:pt x="791554" y="1641671"/>
                  </a:lnTo>
                  <a:cubicBezTo>
                    <a:pt x="995138" y="1638357"/>
                    <a:pt x="1170415" y="1604473"/>
                    <a:pt x="1363899" y="1449943"/>
                  </a:cubicBezTo>
                  <a:cubicBezTo>
                    <a:pt x="1428420" y="1408427"/>
                    <a:pt x="1445581" y="1339145"/>
                    <a:pt x="1421013" y="1300119"/>
                  </a:cubicBezTo>
                  <a:cubicBezTo>
                    <a:pt x="1405658" y="1275715"/>
                    <a:pt x="1369376" y="1258527"/>
                    <a:pt x="1317701" y="1290346"/>
                  </a:cubicBezTo>
                  <a:close/>
                </a:path>
              </a:pathLst>
            </a:custGeom>
            <a:grpFill/>
            <a:ln w="9499" cap="flat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E96E9F1-28F9-B114-7789-39A134667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118" y="288225"/>
            <a:ext cx="3422882" cy="452344"/>
          </a:xfrm>
          <a:custGeom>
            <a:avLst/>
            <a:gdLst>
              <a:gd name="csX0" fmla="*/ 226172 w 3422882"/>
              <a:gd name="csY0" fmla="*/ 0 h 452344"/>
              <a:gd name="csX1" fmla="*/ 3422882 w 3422882"/>
              <a:gd name="csY1" fmla="*/ 0 h 452344"/>
              <a:gd name="csX2" fmla="*/ 3422882 w 3422882"/>
              <a:gd name="csY2" fmla="*/ 452344 h 452344"/>
              <a:gd name="csX3" fmla="*/ 226172 w 3422882"/>
              <a:gd name="csY3" fmla="*/ 452344 h 452344"/>
              <a:gd name="csX4" fmla="*/ 0 w 3422882"/>
              <a:gd name="csY4" fmla="*/ 226172 h 452344"/>
              <a:gd name="csX5" fmla="*/ 226172 w 3422882"/>
              <a:gd name="csY5" fmla="*/ 0 h 4523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422882" h="452344">
                <a:moveTo>
                  <a:pt x="226172" y="0"/>
                </a:moveTo>
                <a:lnTo>
                  <a:pt x="3422882" y="0"/>
                </a:lnTo>
                <a:lnTo>
                  <a:pt x="3422882" y="452344"/>
                </a:lnTo>
                <a:lnTo>
                  <a:pt x="226172" y="452344"/>
                </a:lnTo>
                <a:cubicBezTo>
                  <a:pt x="101261" y="452344"/>
                  <a:pt x="0" y="351083"/>
                  <a:pt x="0" y="226172"/>
                </a:cubicBezTo>
                <a:cubicBezTo>
                  <a:pt x="0" y="101261"/>
                  <a:pt x="101261" y="0"/>
                  <a:pt x="226172" y="0"/>
                </a:cubicBezTo>
                <a:close/>
              </a:path>
            </a:pathLst>
          </a:custGeom>
          <a:solidFill>
            <a:srgbClr val="F1F2F2"/>
          </a:solidFill>
        </p:spPr>
        <p:txBody>
          <a:bodyPr wrap="square" lIns="251999" tIns="0" rIns="0" bIns="0" anchor="ctr">
            <a:noAutofit/>
          </a:bodyPr>
          <a:lstStyle>
            <a:lvl1pPr marL="6350" marR="0" indent="-6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200" b="1" kern="1200">
                <a:solidFill>
                  <a:schemeClr val="tx1"/>
                </a:solidFill>
                <a:latin typeface="Plus Jakarta Sans" pitchFamily="2" charset="77"/>
                <a:ea typeface="+mj-ea"/>
                <a:cs typeface="Plus Jakarta Sans" pitchFamily="2" charset="77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8531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rgbClr val="00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92AF7CF-12BD-85FF-2345-1729600C4C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1"/>
            <a:ext cx="12191999" cy="6861174"/>
          </a:xfrm>
          <a:custGeom>
            <a:avLst/>
            <a:gdLst>
              <a:gd name="csX0" fmla="*/ 491411 w 12191999"/>
              <a:gd name="csY0" fmla="*/ 535587 h 6861174"/>
              <a:gd name="csX1" fmla="*/ 491412 w 12191999"/>
              <a:gd name="csY1" fmla="*/ 535587 h 6861174"/>
              <a:gd name="csX2" fmla="*/ 516210 w 12191999"/>
              <a:gd name="csY2" fmla="*/ 535587 h 6861174"/>
              <a:gd name="csX3" fmla="*/ 536553 w 12191999"/>
              <a:gd name="csY3" fmla="*/ 536312 h 6861174"/>
              <a:gd name="csX4" fmla="*/ 548685 w 12191999"/>
              <a:gd name="csY4" fmla="*/ 539263 h 6861174"/>
              <a:gd name="csX5" fmla="*/ 559086 w 12191999"/>
              <a:gd name="csY5" fmla="*/ 546772 h 6861174"/>
              <a:gd name="csX6" fmla="*/ 561628 w 12191999"/>
              <a:gd name="csY6" fmla="*/ 558884 h 6861174"/>
              <a:gd name="csX7" fmla="*/ 559025 w 12191999"/>
              <a:gd name="csY7" fmla="*/ 569605 h 6861174"/>
              <a:gd name="csX8" fmla="*/ 549941 w 12191999"/>
              <a:gd name="csY8" fmla="*/ 577244 h 6861174"/>
              <a:gd name="csX9" fmla="*/ 534243 w 12191999"/>
              <a:gd name="csY9" fmla="*/ 582033 h 6861174"/>
              <a:gd name="csX10" fmla="*/ 507767 w 12191999"/>
              <a:gd name="csY10" fmla="*/ 583248 h 6861174"/>
              <a:gd name="csX11" fmla="*/ 491411 w 12191999"/>
              <a:gd name="csY11" fmla="*/ 583248 h 6861174"/>
              <a:gd name="csX12" fmla="*/ 676002 w 12191999"/>
              <a:gd name="csY12" fmla="*/ 506955 h 6861174"/>
              <a:gd name="csX13" fmla="*/ 691260 w 12191999"/>
              <a:gd name="csY13" fmla="*/ 508981 h 6861174"/>
              <a:gd name="csX14" fmla="*/ 700507 w 12191999"/>
              <a:gd name="csY14" fmla="*/ 514479 h 6861174"/>
              <a:gd name="csX15" fmla="*/ 705445 w 12191999"/>
              <a:gd name="csY15" fmla="*/ 522451 h 6861174"/>
              <a:gd name="csX16" fmla="*/ 707120 w 12191999"/>
              <a:gd name="csY16" fmla="*/ 529487 h 6861174"/>
              <a:gd name="csX17" fmla="*/ 640246 w 12191999"/>
              <a:gd name="csY17" fmla="*/ 529487 h 6861174"/>
              <a:gd name="csX18" fmla="*/ 642441 w 12191999"/>
              <a:gd name="csY18" fmla="*/ 523671 h 6861174"/>
              <a:gd name="csX19" fmla="*/ 642441 w 12191999"/>
              <a:gd name="csY19" fmla="*/ 523671 h 6861174"/>
              <a:gd name="csX20" fmla="*/ 649567 w 12191999"/>
              <a:gd name="csY20" fmla="*/ 515089 h 6861174"/>
              <a:gd name="csX21" fmla="*/ 660709 w 12191999"/>
              <a:gd name="csY21" fmla="*/ 509051 h 6861174"/>
              <a:gd name="csX22" fmla="*/ 676002 w 12191999"/>
              <a:gd name="csY22" fmla="*/ 506955 h 6861174"/>
              <a:gd name="csX23" fmla="*/ 909152 w 12191999"/>
              <a:gd name="csY23" fmla="*/ 506955 h 6861174"/>
              <a:gd name="csX24" fmla="*/ 924409 w 12191999"/>
              <a:gd name="csY24" fmla="*/ 508981 h 6861174"/>
              <a:gd name="csX25" fmla="*/ 933660 w 12191999"/>
              <a:gd name="csY25" fmla="*/ 514476 h 6861174"/>
              <a:gd name="csX26" fmla="*/ 938594 w 12191999"/>
              <a:gd name="csY26" fmla="*/ 522449 h 6861174"/>
              <a:gd name="csX27" fmla="*/ 940266 w 12191999"/>
              <a:gd name="csY27" fmla="*/ 529486 h 6861174"/>
              <a:gd name="csX28" fmla="*/ 873392 w 12191999"/>
              <a:gd name="csY28" fmla="*/ 529486 h 6861174"/>
              <a:gd name="csX29" fmla="*/ 875588 w 12191999"/>
              <a:gd name="csY29" fmla="*/ 523674 h 6861174"/>
              <a:gd name="csX30" fmla="*/ 875588 w 12191999"/>
              <a:gd name="csY30" fmla="*/ 523674 h 6861174"/>
              <a:gd name="csX31" fmla="*/ 882712 w 12191999"/>
              <a:gd name="csY31" fmla="*/ 515089 h 6861174"/>
              <a:gd name="csX32" fmla="*/ 893854 w 12191999"/>
              <a:gd name="csY32" fmla="*/ 509050 h 6861174"/>
              <a:gd name="csX33" fmla="*/ 909152 w 12191999"/>
              <a:gd name="csY33" fmla="*/ 506955 h 6861174"/>
              <a:gd name="csX34" fmla="*/ 677449 w 12191999"/>
              <a:gd name="csY34" fmla="*/ 480874 h 6861174"/>
              <a:gd name="csX35" fmla="*/ 624667 w 12191999"/>
              <a:gd name="csY35" fmla="*/ 499018 h 6861174"/>
              <a:gd name="csX36" fmla="*/ 604102 w 12191999"/>
              <a:gd name="csY36" fmla="*/ 548129 h 6861174"/>
              <a:gd name="csX37" fmla="*/ 625442 w 12191999"/>
              <a:gd name="csY37" fmla="*/ 596661 h 6861174"/>
              <a:gd name="csX38" fmla="*/ 683363 w 12191999"/>
              <a:gd name="csY38" fmla="*/ 613500 h 6861174"/>
              <a:gd name="csX39" fmla="*/ 698970 w 12191999"/>
              <a:gd name="csY39" fmla="*/ 612624 h 6861174"/>
              <a:gd name="csX40" fmla="*/ 712464 w 12191999"/>
              <a:gd name="csY40" fmla="*/ 610139 h 6861174"/>
              <a:gd name="csX41" fmla="*/ 724522 w 12191999"/>
              <a:gd name="csY41" fmla="*/ 606850 h 6861174"/>
              <a:gd name="csX42" fmla="*/ 729955 w 12191999"/>
              <a:gd name="csY42" fmla="*/ 605149 h 6861174"/>
              <a:gd name="csX43" fmla="*/ 735351 w 12191999"/>
              <a:gd name="csY43" fmla="*/ 603464 h 6861174"/>
              <a:gd name="csX44" fmla="*/ 738834 w 12191999"/>
              <a:gd name="csY44" fmla="*/ 602383 h 6861174"/>
              <a:gd name="csX45" fmla="*/ 738834 w 12191999"/>
              <a:gd name="csY45" fmla="*/ 572355 h 6861174"/>
              <a:gd name="csX46" fmla="*/ 730948 w 12191999"/>
              <a:gd name="csY46" fmla="*/ 572355 h 6861174"/>
              <a:gd name="csX47" fmla="*/ 729714 w 12191999"/>
              <a:gd name="csY47" fmla="*/ 573162 h 6861174"/>
              <a:gd name="csX48" fmla="*/ 722575 w 12191999"/>
              <a:gd name="csY48" fmla="*/ 577110 h 6861174"/>
              <a:gd name="csX49" fmla="*/ 711687 w 12191999"/>
              <a:gd name="csY49" fmla="*/ 581542 h 6861174"/>
              <a:gd name="csX50" fmla="*/ 698260 w 12191999"/>
              <a:gd name="csY50" fmla="*/ 585112 h 6861174"/>
              <a:gd name="csX51" fmla="*/ 683135 w 12191999"/>
              <a:gd name="csY51" fmla="*/ 586496 h 6861174"/>
              <a:gd name="csX52" fmla="*/ 650473 w 12191999"/>
              <a:gd name="csY52" fmla="*/ 576862 h 6861174"/>
              <a:gd name="csX53" fmla="*/ 639516 w 12191999"/>
              <a:gd name="csY53" fmla="*/ 554433 h 6861174"/>
              <a:gd name="csX54" fmla="*/ 741633 w 12191999"/>
              <a:gd name="csY54" fmla="*/ 554433 h 6861174"/>
              <a:gd name="csX55" fmla="*/ 741633 w 12191999"/>
              <a:gd name="csY55" fmla="*/ 538820 h 6861174"/>
              <a:gd name="csX56" fmla="*/ 736981 w 12191999"/>
              <a:gd name="csY56" fmla="*/ 513207 h 6861174"/>
              <a:gd name="csX57" fmla="*/ 723491 w 12191999"/>
              <a:gd name="csY57" fmla="*/ 495008 h 6861174"/>
              <a:gd name="csX58" fmla="*/ 723491 w 12191999"/>
              <a:gd name="csY58" fmla="*/ 495007 h 6861174"/>
              <a:gd name="csX59" fmla="*/ 703196 w 12191999"/>
              <a:gd name="csY59" fmla="*/ 484225 h 6861174"/>
              <a:gd name="csX60" fmla="*/ 677449 w 12191999"/>
              <a:gd name="csY60" fmla="*/ 480874 h 6861174"/>
              <a:gd name="csX61" fmla="*/ 910596 w 12191999"/>
              <a:gd name="csY61" fmla="*/ 480873 h 6861174"/>
              <a:gd name="csX62" fmla="*/ 857815 w 12191999"/>
              <a:gd name="csY62" fmla="*/ 499018 h 6861174"/>
              <a:gd name="csX63" fmla="*/ 837247 w 12191999"/>
              <a:gd name="csY63" fmla="*/ 548128 h 6861174"/>
              <a:gd name="csX64" fmla="*/ 858592 w 12191999"/>
              <a:gd name="csY64" fmla="*/ 596661 h 6861174"/>
              <a:gd name="csX65" fmla="*/ 916508 w 12191999"/>
              <a:gd name="csY65" fmla="*/ 613499 h 6861174"/>
              <a:gd name="csX66" fmla="*/ 932121 w 12191999"/>
              <a:gd name="csY66" fmla="*/ 612623 h 6861174"/>
              <a:gd name="csX67" fmla="*/ 945617 w 12191999"/>
              <a:gd name="csY67" fmla="*/ 610137 h 6861174"/>
              <a:gd name="csX68" fmla="*/ 957673 w 12191999"/>
              <a:gd name="csY68" fmla="*/ 606849 h 6861174"/>
              <a:gd name="csX69" fmla="*/ 971971 w 12191999"/>
              <a:gd name="csY69" fmla="*/ 602378 h 6861174"/>
              <a:gd name="csX70" fmla="*/ 971971 w 12191999"/>
              <a:gd name="csY70" fmla="*/ 572355 h 6861174"/>
              <a:gd name="csX71" fmla="*/ 964104 w 12191999"/>
              <a:gd name="csY71" fmla="*/ 572355 h 6861174"/>
              <a:gd name="csX72" fmla="*/ 962865 w 12191999"/>
              <a:gd name="csY72" fmla="*/ 573164 h 6861174"/>
              <a:gd name="csX73" fmla="*/ 955727 w 12191999"/>
              <a:gd name="csY73" fmla="*/ 577110 h 6861174"/>
              <a:gd name="csX74" fmla="*/ 944834 w 12191999"/>
              <a:gd name="csY74" fmla="*/ 581541 h 6861174"/>
              <a:gd name="csX75" fmla="*/ 931407 w 12191999"/>
              <a:gd name="csY75" fmla="*/ 585111 h 6861174"/>
              <a:gd name="csX76" fmla="*/ 916290 w 12191999"/>
              <a:gd name="csY76" fmla="*/ 586495 h 6861174"/>
              <a:gd name="csX77" fmla="*/ 883619 w 12191999"/>
              <a:gd name="csY77" fmla="*/ 576861 h 6861174"/>
              <a:gd name="csX78" fmla="*/ 872663 w 12191999"/>
              <a:gd name="csY78" fmla="*/ 554432 h 6861174"/>
              <a:gd name="csX79" fmla="*/ 974780 w 12191999"/>
              <a:gd name="csY79" fmla="*/ 554432 h 6861174"/>
              <a:gd name="csX80" fmla="*/ 974780 w 12191999"/>
              <a:gd name="csY80" fmla="*/ 538819 h 6861174"/>
              <a:gd name="csX81" fmla="*/ 970132 w 12191999"/>
              <a:gd name="csY81" fmla="*/ 513198 h 6861174"/>
              <a:gd name="csX82" fmla="*/ 956644 w 12191999"/>
              <a:gd name="csY82" fmla="*/ 495006 h 6861174"/>
              <a:gd name="csX83" fmla="*/ 936343 w 12191999"/>
              <a:gd name="csY83" fmla="*/ 484224 h 6861174"/>
              <a:gd name="csX84" fmla="*/ 910596 w 12191999"/>
              <a:gd name="csY84" fmla="*/ 480873 h 6861174"/>
              <a:gd name="csX85" fmla="*/ 491412 w 12191999"/>
              <a:gd name="csY85" fmla="*/ 472764 h 6861174"/>
              <a:gd name="csX86" fmla="*/ 511605 w 12191999"/>
              <a:gd name="csY86" fmla="*/ 472764 h 6861174"/>
              <a:gd name="csX87" fmla="*/ 532760 w 12191999"/>
              <a:gd name="csY87" fmla="*/ 473394 h 6861174"/>
              <a:gd name="csX88" fmla="*/ 545192 w 12191999"/>
              <a:gd name="csY88" fmla="*/ 476376 h 6861174"/>
              <a:gd name="csX89" fmla="*/ 550638 w 12191999"/>
              <a:gd name="csY89" fmla="*/ 480876 h 6861174"/>
              <a:gd name="csX90" fmla="*/ 552377 w 12191999"/>
              <a:gd name="csY90" fmla="*/ 488206 h 6861174"/>
              <a:gd name="csX91" fmla="*/ 550375 w 12191999"/>
              <a:gd name="csY91" fmla="*/ 498111 h 6861174"/>
              <a:gd name="csX92" fmla="*/ 550375 w 12191999"/>
              <a:gd name="csY92" fmla="*/ 498111 h 6861174"/>
              <a:gd name="csX93" fmla="*/ 544109 w 12191999"/>
              <a:gd name="csY93" fmla="*/ 503864 h 6861174"/>
              <a:gd name="csX94" fmla="*/ 533456 w 12191999"/>
              <a:gd name="csY94" fmla="*/ 507539 h 6861174"/>
              <a:gd name="csX95" fmla="*/ 516210 w 12191999"/>
              <a:gd name="csY95" fmla="*/ 508465 h 6861174"/>
              <a:gd name="csX96" fmla="*/ 491412 w 12191999"/>
              <a:gd name="csY96" fmla="*/ 508465 h 6861174"/>
              <a:gd name="csX97" fmla="*/ 989962 w 12191999"/>
              <a:gd name="csY97" fmla="*/ 459632 h 6861174"/>
              <a:gd name="csX98" fmla="*/ 989962 w 12191999"/>
              <a:gd name="csY98" fmla="*/ 632232 h 6861174"/>
              <a:gd name="csX99" fmla="*/ 1024752 w 12191999"/>
              <a:gd name="csY99" fmla="*/ 632232 h 6861174"/>
              <a:gd name="csX100" fmla="*/ 1024752 w 12191999"/>
              <a:gd name="csY100" fmla="*/ 580910 h 6861174"/>
              <a:gd name="csX101" fmla="*/ 1029193 w 12191999"/>
              <a:gd name="csY101" fmla="*/ 577525 h 6861174"/>
              <a:gd name="csX102" fmla="*/ 1082609 w 12191999"/>
              <a:gd name="csY102" fmla="*/ 632232 h 6861174"/>
              <a:gd name="csX103" fmla="*/ 1129431 w 12191999"/>
              <a:gd name="csY103" fmla="*/ 632232 h 6861174"/>
              <a:gd name="csX104" fmla="*/ 1056011 w 12191999"/>
              <a:gd name="csY104" fmla="*/ 559709 h 6861174"/>
              <a:gd name="csX105" fmla="*/ 1123174 w 12191999"/>
              <a:gd name="csY105" fmla="*/ 505565 h 6861174"/>
              <a:gd name="csX106" fmla="*/ 1076390 w 12191999"/>
              <a:gd name="csY106" fmla="*/ 505565 h 6861174"/>
              <a:gd name="csX107" fmla="*/ 1024752 w 12191999"/>
              <a:gd name="csY107" fmla="*/ 549204 h 6861174"/>
              <a:gd name="csX108" fmla="*/ 1024752 w 12191999"/>
              <a:gd name="csY108" fmla="*/ 459632 h 6861174"/>
              <a:gd name="csX109" fmla="*/ 758432 w 12191999"/>
              <a:gd name="csY109" fmla="*/ 450568 h 6861174"/>
              <a:gd name="csX110" fmla="*/ 758432 w 12191999"/>
              <a:gd name="csY110" fmla="*/ 484120 h 6861174"/>
              <a:gd name="csX111" fmla="*/ 741650 w 12191999"/>
              <a:gd name="csY111" fmla="*/ 484120 h 6861174"/>
              <a:gd name="csX112" fmla="*/ 741650 w 12191999"/>
              <a:gd name="csY112" fmla="*/ 510314 h 6861174"/>
              <a:gd name="csX113" fmla="*/ 758432 w 12191999"/>
              <a:gd name="csY113" fmla="*/ 510314 h 6861174"/>
              <a:gd name="csX114" fmla="*/ 758432 w 12191999"/>
              <a:gd name="csY114" fmla="*/ 570081 h 6861174"/>
              <a:gd name="csX115" fmla="*/ 771653 w 12191999"/>
              <a:gd name="csY115" fmla="*/ 602834 h 6861174"/>
              <a:gd name="csX116" fmla="*/ 806506 w 12191999"/>
              <a:gd name="csY116" fmla="*/ 613075 h 6861174"/>
              <a:gd name="csX117" fmla="*/ 820361 w 12191999"/>
              <a:gd name="csY117" fmla="*/ 612146 h 6861174"/>
              <a:gd name="csX118" fmla="*/ 835117 w 12191999"/>
              <a:gd name="csY118" fmla="*/ 609584 h 6861174"/>
              <a:gd name="csX119" fmla="*/ 838953 w 12191999"/>
              <a:gd name="csY119" fmla="*/ 608698 h 6861174"/>
              <a:gd name="csX120" fmla="*/ 838953 w 12191999"/>
              <a:gd name="csY120" fmla="*/ 582208 h 6861174"/>
              <a:gd name="csX121" fmla="*/ 831688 w 12191999"/>
              <a:gd name="csY121" fmla="*/ 582208 h 6861174"/>
              <a:gd name="csX122" fmla="*/ 830874 w 12191999"/>
              <a:gd name="csY122" fmla="*/ 582501 h 6861174"/>
              <a:gd name="csX123" fmla="*/ 823154 w 12191999"/>
              <a:gd name="csY123" fmla="*/ 584712 h 6861174"/>
              <a:gd name="csX124" fmla="*/ 812599 w 12191999"/>
              <a:gd name="csY124" fmla="*/ 585958 h 6861174"/>
              <a:gd name="csX125" fmla="*/ 800659 w 12191999"/>
              <a:gd name="csY125" fmla="*/ 584431 h 6861174"/>
              <a:gd name="csX126" fmla="*/ 795897 w 12191999"/>
              <a:gd name="csY126" fmla="*/ 580954 h 6861174"/>
              <a:gd name="csX127" fmla="*/ 793613 w 12191999"/>
              <a:gd name="csY127" fmla="*/ 574180 h 6861174"/>
              <a:gd name="csX128" fmla="*/ 793230 w 12191999"/>
              <a:gd name="csY128" fmla="*/ 560876 h 6861174"/>
              <a:gd name="csX129" fmla="*/ 793230 w 12191999"/>
              <a:gd name="csY129" fmla="*/ 510314 h 6861174"/>
              <a:gd name="csX130" fmla="*/ 838953 w 12191999"/>
              <a:gd name="csY130" fmla="*/ 510314 h 6861174"/>
              <a:gd name="csX131" fmla="*/ 838953 w 12191999"/>
              <a:gd name="csY131" fmla="*/ 484120 h 6861174"/>
              <a:gd name="csX132" fmla="*/ 793230 w 12191999"/>
              <a:gd name="csY132" fmla="*/ 484120 h 6861174"/>
              <a:gd name="csX133" fmla="*/ 793230 w 12191999"/>
              <a:gd name="csY133" fmla="*/ 450568 h 6861174"/>
              <a:gd name="csX134" fmla="*/ 455324 w 12191999"/>
              <a:gd name="csY134" fmla="*/ 445213 h 6861174"/>
              <a:gd name="csX135" fmla="*/ 455324 w 12191999"/>
              <a:gd name="csY135" fmla="*/ 610787 h 6861174"/>
              <a:gd name="csX136" fmla="*/ 516749 w 12191999"/>
              <a:gd name="csY136" fmla="*/ 610787 h 6861174"/>
              <a:gd name="csX137" fmla="*/ 550657 w 12191999"/>
              <a:gd name="csY137" fmla="*/ 607776 h 6861174"/>
              <a:gd name="csX138" fmla="*/ 575931 w 12191999"/>
              <a:gd name="csY138" fmla="*/ 597391 h 6861174"/>
              <a:gd name="csX139" fmla="*/ 592505 w 12191999"/>
              <a:gd name="csY139" fmla="*/ 581151 h 6861174"/>
              <a:gd name="csX140" fmla="*/ 598806 w 12191999"/>
              <a:gd name="csY140" fmla="*/ 558058 h 6861174"/>
              <a:gd name="csX141" fmla="*/ 587762 w 12191999"/>
              <a:gd name="csY141" fmla="*/ 529685 h 6861174"/>
              <a:gd name="csX142" fmla="*/ 569481 w 12191999"/>
              <a:gd name="csY142" fmla="*/ 517918 h 6861174"/>
              <a:gd name="csX143" fmla="*/ 581018 w 12191999"/>
              <a:gd name="csY143" fmla="*/ 508131 h 6861174"/>
              <a:gd name="csX144" fmla="*/ 581018 w 12191999"/>
              <a:gd name="csY144" fmla="*/ 508132 h 6861174"/>
              <a:gd name="csX145" fmla="*/ 589553 w 12191999"/>
              <a:gd name="csY145" fmla="*/ 485280 h 6861174"/>
              <a:gd name="csX146" fmla="*/ 583815 w 12191999"/>
              <a:gd name="csY146" fmla="*/ 465402 h 6861174"/>
              <a:gd name="csX147" fmla="*/ 566159 w 12191999"/>
              <a:gd name="csY147" fmla="*/ 451880 h 6861174"/>
              <a:gd name="csX148" fmla="*/ 544595 w 12191999"/>
              <a:gd name="csY148" fmla="*/ 446354 h 6861174"/>
              <a:gd name="csX149" fmla="*/ 512503 w 12191999"/>
              <a:gd name="csY149" fmla="*/ 445213 h 6861174"/>
              <a:gd name="csX150" fmla="*/ 534351 w 12191999"/>
              <a:gd name="csY150" fmla="*/ 372464 h 6861174"/>
              <a:gd name="csX151" fmla="*/ 462036 w 12191999"/>
              <a:gd name="csY151" fmla="*/ 405008 h 6861174"/>
              <a:gd name="csX152" fmla="*/ 458287 w 12191999"/>
              <a:gd name="csY152" fmla="*/ 417330 h 6861174"/>
              <a:gd name="csX153" fmla="*/ 465804 w 12191999"/>
              <a:gd name="csY153" fmla="*/ 423975 h 6861174"/>
              <a:gd name="csX154" fmla="*/ 467522 w 12191999"/>
              <a:gd name="csY154" fmla="*/ 424126 h 6861174"/>
              <a:gd name="csX155" fmla="*/ 477046 w 12191999"/>
              <a:gd name="csY155" fmla="*/ 418907 h 6861174"/>
              <a:gd name="csX156" fmla="*/ 537362 w 12191999"/>
              <a:gd name="csY156" fmla="*/ 389891 h 6861174"/>
              <a:gd name="csX157" fmla="*/ 595733 w 12191999"/>
              <a:gd name="csY157" fmla="*/ 413442 h 6861174"/>
              <a:gd name="csX158" fmla="*/ 607373 w 12191999"/>
              <a:gd name="csY158" fmla="*/ 415789 h 6861174"/>
              <a:gd name="csX159" fmla="*/ 606835 w 12191999"/>
              <a:gd name="csY159" fmla="*/ 405201 h 6861174"/>
              <a:gd name="csX160" fmla="*/ 606751 w 12191999"/>
              <a:gd name="csY160" fmla="*/ 405105 h 6861174"/>
              <a:gd name="csX161" fmla="*/ 534351 w 12191999"/>
              <a:gd name="csY161" fmla="*/ 372464 h 6861174"/>
              <a:gd name="csX162" fmla="*/ 522771 w 12191999"/>
              <a:gd name="csY162" fmla="*/ 347724 h 6861174"/>
              <a:gd name="csX163" fmla="*/ 404112 w 12191999"/>
              <a:gd name="csY163" fmla="*/ 401814 h 6861174"/>
              <a:gd name="csX164" fmla="*/ 399202 w 12191999"/>
              <a:gd name="csY164" fmla="*/ 652306 h 6861174"/>
              <a:gd name="csX165" fmla="*/ 526389 w 12191999"/>
              <a:gd name="csY165" fmla="*/ 710122 h 6861174"/>
              <a:gd name="csX166" fmla="*/ 526498 w 12191999"/>
              <a:gd name="csY166" fmla="*/ 710125 h 6861174"/>
              <a:gd name="csX167" fmla="*/ 526607 w 12191999"/>
              <a:gd name="csY167" fmla="*/ 710122 h 6861174"/>
              <a:gd name="csX168" fmla="*/ 652996 w 12191999"/>
              <a:gd name="csY168" fmla="*/ 667784 h 6861174"/>
              <a:gd name="csX169" fmla="*/ 665609 w 12191999"/>
              <a:gd name="csY169" fmla="*/ 634698 h 6861174"/>
              <a:gd name="csX170" fmla="*/ 642795 w 12191999"/>
              <a:gd name="csY170" fmla="*/ 632540 h 6861174"/>
              <a:gd name="csX171" fmla="*/ 642526 w 12191999"/>
              <a:gd name="csY171" fmla="*/ 632716 h 6861174"/>
              <a:gd name="csX172" fmla="*/ 529605 w 12191999"/>
              <a:gd name="csY172" fmla="*/ 669695 h 6861174"/>
              <a:gd name="csX173" fmla="*/ 428533 w 12191999"/>
              <a:gd name="csY173" fmla="*/ 625894 h 6861174"/>
              <a:gd name="csX174" fmla="*/ 384015 w 12191999"/>
              <a:gd name="csY174" fmla="*/ 523969 h 6861174"/>
              <a:gd name="csX175" fmla="*/ 422759 w 12191999"/>
              <a:gd name="csY175" fmla="*/ 417128 h 6861174"/>
              <a:gd name="csX176" fmla="*/ 530203 w 12191999"/>
              <a:gd name="csY176" fmla="*/ 367081 h 6861174"/>
              <a:gd name="csX177" fmla="*/ 530226 w 12191999"/>
              <a:gd name="csY177" fmla="*/ 367081 h 6861174"/>
              <a:gd name="csX178" fmla="*/ 590765 w 12191999"/>
              <a:gd name="csY178" fmla="*/ 384747 h 6861174"/>
              <a:gd name="csX179" fmla="*/ 602466 w 12191999"/>
              <a:gd name="csY179" fmla="*/ 394536 h 6861174"/>
              <a:gd name="csX180" fmla="*/ 604231 w 12191999"/>
              <a:gd name="csY180" fmla="*/ 396176 h 6861174"/>
              <a:gd name="csX181" fmla="*/ 614431 w 12191999"/>
              <a:gd name="csY181" fmla="*/ 401369 h 6861174"/>
              <a:gd name="csX182" fmla="*/ 619275 w 12191999"/>
              <a:gd name="csY182" fmla="*/ 397317 h 6861174"/>
              <a:gd name="csX183" fmla="*/ 612844 w 12191999"/>
              <a:gd name="csY183" fmla="*/ 382510 h 6861174"/>
              <a:gd name="csX184" fmla="*/ 612663 w 12191999"/>
              <a:gd name="csY184" fmla="*/ 382319 h 6861174"/>
              <a:gd name="csX185" fmla="*/ 600167 w 12191999"/>
              <a:gd name="csY185" fmla="*/ 371394 h 6861174"/>
              <a:gd name="csX186" fmla="*/ 522771 w 12191999"/>
              <a:gd name="csY186" fmla="*/ 347724 h 6861174"/>
              <a:gd name="csX187" fmla="*/ 0 w 12191999"/>
              <a:gd name="csY187" fmla="*/ 0 h 6861174"/>
              <a:gd name="csX188" fmla="*/ 12191999 w 12191999"/>
              <a:gd name="csY188" fmla="*/ 0 h 6861174"/>
              <a:gd name="csX189" fmla="*/ 12191999 w 12191999"/>
              <a:gd name="csY189" fmla="*/ 6861174 h 6861174"/>
              <a:gd name="csX190" fmla="*/ 0 w 12191999"/>
              <a:gd name="csY190" fmla="*/ 6861174 h 68611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</a:cxnLst>
            <a:rect l="l" t="t" r="r" b="b"/>
            <a:pathLst>
              <a:path w="12191999" h="6861174">
                <a:moveTo>
                  <a:pt x="491411" y="535587"/>
                </a:moveTo>
                <a:lnTo>
                  <a:pt x="491412" y="535587"/>
                </a:lnTo>
                <a:lnTo>
                  <a:pt x="516210" y="535587"/>
                </a:lnTo>
                <a:cubicBezTo>
                  <a:pt x="525011" y="535587"/>
                  <a:pt x="531841" y="535830"/>
                  <a:pt x="536553" y="536312"/>
                </a:cubicBezTo>
                <a:cubicBezTo>
                  <a:pt x="540991" y="536731"/>
                  <a:pt x="544956" y="537695"/>
                  <a:pt x="548685" y="539263"/>
                </a:cubicBezTo>
                <a:cubicBezTo>
                  <a:pt x="554051" y="541507"/>
                  <a:pt x="557555" y="544042"/>
                  <a:pt x="559086" y="546772"/>
                </a:cubicBezTo>
                <a:cubicBezTo>
                  <a:pt x="560773" y="549817"/>
                  <a:pt x="561628" y="553891"/>
                  <a:pt x="561628" y="558884"/>
                </a:cubicBezTo>
                <a:cubicBezTo>
                  <a:pt x="561628" y="563463"/>
                  <a:pt x="560777" y="566972"/>
                  <a:pt x="559025" y="569605"/>
                </a:cubicBezTo>
                <a:cubicBezTo>
                  <a:pt x="557192" y="572361"/>
                  <a:pt x="554127" y="574934"/>
                  <a:pt x="549941" y="577244"/>
                </a:cubicBezTo>
                <a:cubicBezTo>
                  <a:pt x="545474" y="579674"/>
                  <a:pt x="540328" y="581243"/>
                  <a:pt x="534243" y="582033"/>
                </a:cubicBezTo>
                <a:cubicBezTo>
                  <a:pt x="527729" y="582838"/>
                  <a:pt x="518821" y="583248"/>
                  <a:pt x="507767" y="583248"/>
                </a:cubicBezTo>
                <a:lnTo>
                  <a:pt x="491411" y="583248"/>
                </a:lnTo>
                <a:close/>
                <a:moveTo>
                  <a:pt x="676002" y="506955"/>
                </a:moveTo>
                <a:cubicBezTo>
                  <a:pt x="682129" y="506955"/>
                  <a:pt x="687262" y="507635"/>
                  <a:pt x="691260" y="508981"/>
                </a:cubicBezTo>
                <a:cubicBezTo>
                  <a:pt x="695043" y="510251"/>
                  <a:pt x="698075" y="512057"/>
                  <a:pt x="700507" y="514479"/>
                </a:cubicBezTo>
                <a:cubicBezTo>
                  <a:pt x="702623" y="516611"/>
                  <a:pt x="704279" y="519282"/>
                  <a:pt x="705445" y="522451"/>
                </a:cubicBezTo>
                <a:cubicBezTo>
                  <a:pt x="706217" y="524508"/>
                  <a:pt x="706772" y="526834"/>
                  <a:pt x="707120" y="529487"/>
                </a:cubicBezTo>
                <a:lnTo>
                  <a:pt x="640246" y="529487"/>
                </a:lnTo>
                <a:cubicBezTo>
                  <a:pt x="640794" y="527371"/>
                  <a:pt x="641523" y="525443"/>
                  <a:pt x="642441" y="523671"/>
                </a:cubicBezTo>
                <a:lnTo>
                  <a:pt x="642441" y="523671"/>
                </a:lnTo>
                <a:cubicBezTo>
                  <a:pt x="644070" y="520552"/>
                  <a:pt x="646497" y="517640"/>
                  <a:pt x="649567" y="515089"/>
                </a:cubicBezTo>
                <a:cubicBezTo>
                  <a:pt x="652863" y="512481"/>
                  <a:pt x="656619" y="510448"/>
                  <a:pt x="660709" y="509051"/>
                </a:cubicBezTo>
                <a:cubicBezTo>
                  <a:pt x="664837" y="507660"/>
                  <a:pt x="669983" y="506955"/>
                  <a:pt x="676002" y="506955"/>
                </a:cubicBezTo>
                <a:close/>
                <a:moveTo>
                  <a:pt x="909152" y="506955"/>
                </a:moveTo>
                <a:cubicBezTo>
                  <a:pt x="915278" y="506955"/>
                  <a:pt x="920412" y="507635"/>
                  <a:pt x="924409" y="508981"/>
                </a:cubicBezTo>
                <a:cubicBezTo>
                  <a:pt x="928193" y="510249"/>
                  <a:pt x="931227" y="512054"/>
                  <a:pt x="933660" y="514476"/>
                </a:cubicBezTo>
                <a:cubicBezTo>
                  <a:pt x="935783" y="516619"/>
                  <a:pt x="937437" y="519288"/>
                  <a:pt x="938594" y="522449"/>
                </a:cubicBezTo>
                <a:cubicBezTo>
                  <a:pt x="939354" y="524479"/>
                  <a:pt x="939915" y="526834"/>
                  <a:pt x="940266" y="529486"/>
                </a:cubicBezTo>
                <a:lnTo>
                  <a:pt x="873392" y="529486"/>
                </a:lnTo>
                <a:cubicBezTo>
                  <a:pt x="873942" y="527366"/>
                  <a:pt x="874670" y="525441"/>
                  <a:pt x="875588" y="523674"/>
                </a:cubicBezTo>
                <a:lnTo>
                  <a:pt x="875588" y="523674"/>
                </a:lnTo>
                <a:cubicBezTo>
                  <a:pt x="877246" y="520505"/>
                  <a:pt x="879606" y="517673"/>
                  <a:pt x="882712" y="515089"/>
                </a:cubicBezTo>
                <a:cubicBezTo>
                  <a:pt x="886004" y="512483"/>
                  <a:pt x="889758" y="510451"/>
                  <a:pt x="893854" y="509050"/>
                </a:cubicBezTo>
                <a:cubicBezTo>
                  <a:pt x="897982" y="507660"/>
                  <a:pt x="903128" y="506955"/>
                  <a:pt x="909152" y="506955"/>
                </a:cubicBezTo>
                <a:close/>
                <a:moveTo>
                  <a:pt x="677449" y="480874"/>
                </a:moveTo>
                <a:cubicBezTo>
                  <a:pt x="655909" y="480874"/>
                  <a:pt x="638151" y="486979"/>
                  <a:pt x="624667" y="499018"/>
                </a:cubicBezTo>
                <a:cubicBezTo>
                  <a:pt x="611022" y="511193"/>
                  <a:pt x="604102" y="527717"/>
                  <a:pt x="604102" y="548129"/>
                </a:cubicBezTo>
                <a:cubicBezTo>
                  <a:pt x="604102" y="568900"/>
                  <a:pt x="611281" y="585228"/>
                  <a:pt x="625442" y="596661"/>
                </a:cubicBezTo>
                <a:cubicBezTo>
                  <a:pt x="639295" y="607835"/>
                  <a:pt x="658782" y="613500"/>
                  <a:pt x="683363" y="613500"/>
                </a:cubicBezTo>
                <a:cubicBezTo>
                  <a:pt x="689482" y="613500"/>
                  <a:pt x="694718" y="613205"/>
                  <a:pt x="698970" y="612624"/>
                </a:cubicBezTo>
                <a:cubicBezTo>
                  <a:pt x="702915" y="612050"/>
                  <a:pt x="707320" y="611239"/>
                  <a:pt x="712464" y="610139"/>
                </a:cubicBezTo>
                <a:cubicBezTo>
                  <a:pt x="715911" y="609378"/>
                  <a:pt x="719854" y="608305"/>
                  <a:pt x="724522" y="606850"/>
                </a:cubicBezTo>
                <a:lnTo>
                  <a:pt x="729955" y="605149"/>
                </a:lnTo>
                <a:cubicBezTo>
                  <a:pt x="731969" y="604518"/>
                  <a:pt x="733766" y="603953"/>
                  <a:pt x="735351" y="603464"/>
                </a:cubicBezTo>
                <a:lnTo>
                  <a:pt x="738834" y="602383"/>
                </a:lnTo>
                <a:lnTo>
                  <a:pt x="738834" y="572355"/>
                </a:lnTo>
                <a:lnTo>
                  <a:pt x="730948" y="572355"/>
                </a:lnTo>
                <a:lnTo>
                  <a:pt x="729714" y="573162"/>
                </a:lnTo>
                <a:cubicBezTo>
                  <a:pt x="727864" y="574367"/>
                  <a:pt x="725460" y="575697"/>
                  <a:pt x="722575" y="577110"/>
                </a:cubicBezTo>
                <a:cubicBezTo>
                  <a:pt x="719722" y="578501"/>
                  <a:pt x="716169" y="579948"/>
                  <a:pt x="711687" y="581542"/>
                </a:cubicBezTo>
                <a:cubicBezTo>
                  <a:pt x="707605" y="583020"/>
                  <a:pt x="703087" y="584223"/>
                  <a:pt x="698260" y="585112"/>
                </a:cubicBezTo>
                <a:cubicBezTo>
                  <a:pt x="693269" y="586029"/>
                  <a:pt x="688180" y="586496"/>
                  <a:pt x="683135" y="586496"/>
                </a:cubicBezTo>
                <a:cubicBezTo>
                  <a:pt x="669143" y="586496"/>
                  <a:pt x="658156" y="583255"/>
                  <a:pt x="650473" y="576862"/>
                </a:cubicBezTo>
                <a:cubicBezTo>
                  <a:pt x="644011" y="571483"/>
                  <a:pt x="640402" y="564113"/>
                  <a:pt x="639516" y="554433"/>
                </a:cubicBezTo>
                <a:lnTo>
                  <a:pt x="741633" y="554433"/>
                </a:lnTo>
                <a:lnTo>
                  <a:pt x="741633" y="538820"/>
                </a:lnTo>
                <a:cubicBezTo>
                  <a:pt x="741633" y="528766"/>
                  <a:pt x="740061" y="520132"/>
                  <a:pt x="736981" y="513207"/>
                </a:cubicBezTo>
                <a:cubicBezTo>
                  <a:pt x="733900" y="506088"/>
                  <a:pt x="729361" y="499963"/>
                  <a:pt x="723491" y="495008"/>
                </a:cubicBezTo>
                <a:lnTo>
                  <a:pt x="723491" y="495007"/>
                </a:lnTo>
                <a:cubicBezTo>
                  <a:pt x="717688" y="490096"/>
                  <a:pt x="710851" y="486466"/>
                  <a:pt x="703196" y="484225"/>
                </a:cubicBezTo>
                <a:cubicBezTo>
                  <a:pt x="695608" y="481969"/>
                  <a:pt x="687187" y="480874"/>
                  <a:pt x="677449" y="480874"/>
                </a:cubicBezTo>
                <a:close/>
                <a:moveTo>
                  <a:pt x="910596" y="480873"/>
                </a:moveTo>
                <a:cubicBezTo>
                  <a:pt x="889067" y="480873"/>
                  <a:pt x="871309" y="486977"/>
                  <a:pt x="857815" y="499018"/>
                </a:cubicBezTo>
                <a:cubicBezTo>
                  <a:pt x="844165" y="511199"/>
                  <a:pt x="837247" y="527722"/>
                  <a:pt x="837247" y="548128"/>
                </a:cubicBezTo>
                <a:cubicBezTo>
                  <a:pt x="837247" y="568898"/>
                  <a:pt x="844428" y="585224"/>
                  <a:pt x="858592" y="596661"/>
                </a:cubicBezTo>
                <a:cubicBezTo>
                  <a:pt x="872444" y="607834"/>
                  <a:pt x="891929" y="613499"/>
                  <a:pt x="916508" y="613499"/>
                </a:cubicBezTo>
                <a:cubicBezTo>
                  <a:pt x="922623" y="613499"/>
                  <a:pt x="927861" y="613204"/>
                  <a:pt x="932121" y="612623"/>
                </a:cubicBezTo>
                <a:cubicBezTo>
                  <a:pt x="936049" y="612052"/>
                  <a:pt x="940454" y="611241"/>
                  <a:pt x="945617" y="610137"/>
                </a:cubicBezTo>
                <a:cubicBezTo>
                  <a:pt x="949042" y="609382"/>
                  <a:pt x="952983" y="608307"/>
                  <a:pt x="957673" y="606849"/>
                </a:cubicBezTo>
                <a:lnTo>
                  <a:pt x="971971" y="602378"/>
                </a:lnTo>
                <a:lnTo>
                  <a:pt x="971971" y="572355"/>
                </a:lnTo>
                <a:lnTo>
                  <a:pt x="964104" y="572355"/>
                </a:lnTo>
                <a:lnTo>
                  <a:pt x="962865" y="573164"/>
                </a:lnTo>
                <a:cubicBezTo>
                  <a:pt x="961047" y="574350"/>
                  <a:pt x="958643" y="575680"/>
                  <a:pt x="955727" y="577110"/>
                </a:cubicBezTo>
                <a:cubicBezTo>
                  <a:pt x="952915" y="578484"/>
                  <a:pt x="949361" y="579929"/>
                  <a:pt x="944834" y="581541"/>
                </a:cubicBezTo>
                <a:cubicBezTo>
                  <a:pt x="940757" y="583020"/>
                  <a:pt x="936241" y="584222"/>
                  <a:pt x="931407" y="585111"/>
                </a:cubicBezTo>
                <a:cubicBezTo>
                  <a:pt x="926421" y="586029"/>
                  <a:pt x="921334" y="586495"/>
                  <a:pt x="916290" y="586495"/>
                </a:cubicBezTo>
                <a:cubicBezTo>
                  <a:pt x="902299" y="586495"/>
                  <a:pt x="891305" y="583254"/>
                  <a:pt x="883619" y="576861"/>
                </a:cubicBezTo>
                <a:cubicBezTo>
                  <a:pt x="877156" y="571481"/>
                  <a:pt x="873547" y="564111"/>
                  <a:pt x="872663" y="554432"/>
                </a:cubicBezTo>
                <a:lnTo>
                  <a:pt x="974780" y="554432"/>
                </a:lnTo>
                <a:lnTo>
                  <a:pt x="974780" y="538819"/>
                </a:lnTo>
                <a:cubicBezTo>
                  <a:pt x="974780" y="528782"/>
                  <a:pt x="973212" y="520152"/>
                  <a:pt x="970132" y="513198"/>
                </a:cubicBezTo>
                <a:cubicBezTo>
                  <a:pt x="967035" y="506069"/>
                  <a:pt x="962496" y="499946"/>
                  <a:pt x="956644" y="495006"/>
                </a:cubicBezTo>
                <a:cubicBezTo>
                  <a:pt x="950833" y="490094"/>
                  <a:pt x="943996" y="486465"/>
                  <a:pt x="936343" y="484224"/>
                </a:cubicBezTo>
                <a:cubicBezTo>
                  <a:pt x="928865" y="482000"/>
                  <a:pt x="920202" y="480873"/>
                  <a:pt x="910596" y="480873"/>
                </a:cubicBezTo>
                <a:close/>
                <a:moveTo>
                  <a:pt x="491412" y="472764"/>
                </a:moveTo>
                <a:lnTo>
                  <a:pt x="511605" y="472764"/>
                </a:lnTo>
                <a:cubicBezTo>
                  <a:pt x="520657" y="472764"/>
                  <a:pt x="527759" y="472974"/>
                  <a:pt x="532760" y="473394"/>
                </a:cubicBezTo>
                <a:cubicBezTo>
                  <a:pt x="537285" y="473732"/>
                  <a:pt x="541489" y="474745"/>
                  <a:pt x="545192" y="476376"/>
                </a:cubicBezTo>
                <a:cubicBezTo>
                  <a:pt x="547766" y="477553"/>
                  <a:pt x="549598" y="479067"/>
                  <a:pt x="550638" y="480876"/>
                </a:cubicBezTo>
                <a:cubicBezTo>
                  <a:pt x="551791" y="482884"/>
                  <a:pt x="552377" y="485351"/>
                  <a:pt x="552377" y="488206"/>
                </a:cubicBezTo>
                <a:cubicBezTo>
                  <a:pt x="552377" y="492177"/>
                  <a:pt x="551704" y="495507"/>
                  <a:pt x="550375" y="498111"/>
                </a:cubicBezTo>
                <a:lnTo>
                  <a:pt x="550375" y="498111"/>
                </a:lnTo>
                <a:cubicBezTo>
                  <a:pt x="549176" y="500470"/>
                  <a:pt x="547135" y="502348"/>
                  <a:pt x="544109" y="503864"/>
                </a:cubicBezTo>
                <a:cubicBezTo>
                  <a:pt x="540404" y="505747"/>
                  <a:pt x="536833" y="506980"/>
                  <a:pt x="533456" y="507539"/>
                </a:cubicBezTo>
                <a:cubicBezTo>
                  <a:pt x="529918" y="508154"/>
                  <a:pt x="524116" y="508465"/>
                  <a:pt x="516210" y="508465"/>
                </a:cubicBezTo>
                <a:lnTo>
                  <a:pt x="491412" y="508465"/>
                </a:lnTo>
                <a:close/>
                <a:moveTo>
                  <a:pt x="989962" y="459632"/>
                </a:moveTo>
                <a:lnTo>
                  <a:pt x="989962" y="632232"/>
                </a:lnTo>
                <a:lnTo>
                  <a:pt x="1024752" y="632232"/>
                </a:lnTo>
                <a:lnTo>
                  <a:pt x="1024752" y="580910"/>
                </a:lnTo>
                <a:lnTo>
                  <a:pt x="1029193" y="577525"/>
                </a:lnTo>
                <a:lnTo>
                  <a:pt x="1082609" y="632232"/>
                </a:lnTo>
                <a:lnTo>
                  <a:pt x="1129431" y="632232"/>
                </a:lnTo>
                <a:lnTo>
                  <a:pt x="1056011" y="559709"/>
                </a:lnTo>
                <a:lnTo>
                  <a:pt x="1123174" y="505565"/>
                </a:lnTo>
                <a:lnTo>
                  <a:pt x="1076390" y="505565"/>
                </a:lnTo>
                <a:lnTo>
                  <a:pt x="1024752" y="549204"/>
                </a:lnTo>
                <a:lnTo>
                  <a:pt x="1024752" y="459632"/>
                </a:lnTo>
                <a:close/>
                <a:moveTo>
                  <a:pt x="758432" y="450568"/>
                </a:moveTo>
                <a:lnTo>
                  <a:pt x="758432" y="484120"/>
                </a:lnTo>
                <a:lnTo>
                  <a:pt x="741650" y="484120"/>
                </a:lnTo>
                <a:lnTo>
                  <a:pt x="741650" y="510314"/>
                </a:lnTo>
                <a:lnTo>
                  <a:pt x="758432" y="510314"/>
                </a:lnTo>
                <a:lnTo>
                  <a:pt x="758432" y="570081"/>
                </a:lnTo>
                <a:cubicBezTo>
                  <a:pt x="758432" y="584756"/>
                  <a:pt x="762881" y="595774"/>
                  <a:pt x="771653" y="602834"/>
                </a:cubicBezTo>
                <a:cubicBezTo>
                  <a:pt x="780093" y="609628"/>
                  <a:pt x="791819" y="613075"/>
                  <a:pt x="806506" y="613075"/>
                </a:cubicBezTo>
                <a:cubicBezTo>
                  <a:pt x="810827" y="613075"/>
                  <a:pt x="815503" y="612759"/>
                  <a:pt x="820361" y="612146"/>
                </a:cubicBezTo>
                <a:cubicBezTo>
                  <a:pt x="825348" y="611556"/>
                  <a:pt x="830315" y="610695"/>
                  <a:pt x="835117" y="609584"/>
                </a:cubicBezTo>
                <a:lnTo>
                  <a:pt x="838953" y="608698"/>
                </a:lnTo>
                <a:lnTo>
                  <a:pt x="838953" y="582208"/>
                </a:lnTo>
                <a:lnTo>
                  <a:pt x="831688" y="582208"/>
                </a:lnTo>
                <a:lnTo>
                  <a:pt x="830874" y="582501"/>
                </a:lnTo>
                <a:cubicBezTo>
                  <a:pt x="829379" y="583039"/>
                  <a:pt x="826763" y="583787"/>
                  <a:pt x="823154" y="584712"/>
                </a:cubicBezTo>
                <a:cubicBezTo>
                  <a:pt x="819765" y="585540"/>
                  <a:pt x="816214" y="585958"/>
                  <a:pt x="812599" y="585958"/>
                </a:cubicBezTo>
                <a:cubicBezTo>
                  <a:pt x="807465" y="585958"/>
                  <a:pt x="803449" y="585446"/>
                  <a:pt x="800659" y="584431"/>
                </a:cubicBezTo>
                <a:cubicBezTo>
                  <a:pt x="798418" y="583622"/>
                  <a:pt x="796827" y="582468"/>
                  <a:pt x="795897" y="580954"/>
                </a:cubicBezTo>
                <a:cubicBezTo>
                  <a:pt x="794568" y="578848"/>
                  <a:pt x="793820" y="576629"/>
                  <a:pt x="793613" y="574180"/>
                </a:cubicBezTo>
                <a:cubicBezTo>
                  <a:pt x="793358" y="571087"/>
                  <a:pt x="793230" y="566612"/>
                  <a:pt x="793230" y="560876"/>
                </a:cubicBezTo>
                <a:lnTo>
                  <a:pt x="793230" y="510314"/>
                </a:lnTo>
                <a:lnTo>
                  <a:pt x="838953" y="510314"/>
                </a:lnTo>
                <a:lnTo>
                  <a:pt x="838953" y="484120"/>
                </a:lnTo>
                <a:lnTo>
                  <a:pt x="793230" y="484120"/>
                </a:lnTo>
                <a:lnTo>
                  <a:pt x="793230" y="450568"/>
                </a:lnTo>
                <a:close/>
                <a:moveTo>
                  <a:pt x="455324" y="445213"/>
                </a:moveTo>
                <a:lnTo>
                  <a:pt x="455324" y="610787"/>
                </a:lnTo>
                <a:lnTo>
                  <a:pt x="516749" y="610787"/>
                </a:lnTo>
                <a:cubicBezTo>
                  <a:pt x="530443" y="610787"/>
                  <a:pt x="541856" y="609771"/>
                  <a:pt x="550657" y="607776"/>
                </a:cubicBezTo>
                <a:cubicBezTo>
                  <a:pt x="559567" y="605777"/>
                  <a:pt x="568087" y="602274"/>
                  <a:pt x="575931" y="597391"/>
                </a:cubicBezTo>
                <a:cubicBezTo>
                  <a:pt x="582805" y="593217"/>
                  <a:pt x="588379" y="587753"/>
                  <a:pt x="592505" y="581151"/>
                </a:cubicBezTo>
                <a:cubicBezTo>
                  <a:pt x="596685" y="574455"/>
                  <a:pt x="598806" y="566684"/>
                  <a:pt x="598806" y="558058"/>
                </a:cubicBezTo>
                <a:cubicBezTo>
                  <a:pt x="598806" y="546811"/>
                  <a:pt x="595090" y="537263"/>
                  <a:pt x="587762" y="529685"/>
                </a:cubicBezTo>
                <a:cubicBezTo>
                  <a:pt x="582964" y="524718"/>
                  <a:pt x="576842" y="520781"/>
                  <a:pt x="569481" y="517918"/>
                </a:cubicBezTo>
                <a:cubicBezTo>
                  <a:pt x="574014" y="515136"/>
                  <a:pt x="577875" y="511865"/>
                  <a:pt x="581018" y="508131"/>
                </a:cubicBezTo>
                <a:lnTo>
                  <a:pt x="581018" y="508132"/>
                </a:lnTo>
                <a:cubicBezTo>
                  <a:pt x="586683" y="501479"/>
                  <a:pt x="589553" y="493790"/>
                  <a:pt x="589553" y="485280"/>
                </a:cubicBezTo>
                <a:cubicBezTo>
                  <a:pt x="589553" y="477769"/>
                  <a:pt x="587632" y="471094"/>
                  <a:pt x="583815" y="465402"/>
                </a:cubicBezTo>
                <a:cubicBezTo>
                  <a:pt x="579977" y="459786"/>
                  <a:pt x="574046" y="455242"/>
                  <a:pt x="566159" y="451880"/>
                </a:cubicBezTo>
                <a:cubicBezTo>
                  <a:pt x="559189" y="448959"/>
                  <a:pt x="551922" y="447098"/>
                  <a:pt x="544595" y="446354"/>
                </a:cubicBezTo>
                <a:cubicBezTo>
                  <a:pt x="537487" y="445586"/>
                  <a:pt x="526991" y="445213"/>
                  <a:pt x="512503" y="445213"/>
                </a:cubicBezTo>
                <a:close/>
                <a:moveTo>
                  <a:pt x="534351" y="372464"/>
                </a:moveTo>
                <a:cubicBezTo>
                  <a:pt x="507016" y="372464"/>
                  <a:pt x="481297" y="384057"/>
                  <a:pt x="462036" y="405008"/>
                </a:cubicBezTo>
                <a:cubicBezTo>
                  <a:pt x="458343" y="408712"/>
                  <a:pt x="456976" y="413204"/>
                  <a:pt x="458287" y="417330"/>
                </a:cubicBezTo>
                <a:cubicBezTo>
                  <a:pt x="459389" y="420802"/>
                  <a:pt x="462269" y="423347"/>
                  <a:pt x="465804" y="423975"/>
                </a:cubicBezTo>
                <a:cubicBezTo>
                  <a:pt x="466377" y="424076"/>
                  <a:pt x="466950" y="424126"/>
                  <a:pt x="467522" y="424126"/>
                </a:cubicBezTo>
                <a:cubicBezTo>
                  <a:pt x="470983" y="424126"/>
                  <a:pt x="474374" y="422287"/>
                  <a:pt x="477046" y="418907"/>
                </a:cubicBezTo>
                <a:cubicBezTo>
                  <a:pt x="493303" y="401276"/>
                  <a:pt x="516965" y="389891"/>
                  <a:pt x="537362" y="389891"/>
                </a:cubicBezTo>
                <a:cubicBezTo>
                  <a:pt x="561038" y="389891"/>
                  <a:pt x="581777" y="398263"/>
                  <a:pt x="595733" y="413442"/>
                </a:cubicBezTo>
                <a:cubicBezTo>
                  <a:pt x="599867" y="418028"/>
                  <a:pt x="604717" y="418095"/>
                  <a:pt x="607373" y="415789"/>
                </a:cubicBezTo>
                <a:cubicBezTo>
                  <a:pt x="609718" y="413753"/>
                  <a:pt x="610549" y="409572"/>
                  <a:pt x="606835" y="405201"/>
                </a:cubicBezTo>
                <a:lnTo>
                  <a:pt x="606751" y="405105"/>
                </a:lnTo>
                <a:cubicBezTo>
                  <a:pt x="587397" y="384057"/>
                  <a:pt x="561685" y="372464"/>
                  <a:pt x="534351" y="372464"/>
                </a:cubicBezTo>
                <a:close/>
                <a:moveTo>
                  <a:pt x="522771" y="347724"/>
                </a:moveTo>
                <a:cubicBezTo>
                  <a:pt x="476245" y="350972"/>
                  <a:pt x="437420" y="368676"/>
                  <a:pt x="404112" y="401814"/>
                </a:cubicBezTo>
                <a:cubicBezTo>
                  <a:pt x="336372" y="467872"/>
                  <a:pt x="334114" y="582577"/>
                  <a:pt x="399202" y="652306"/>
                </a:cubicBezTo>
                <a:cubicBezTo>
                  <a:pt x="432629" y="687744"/>
                  <a:pt x="478987" y="708815"/>
                  <a:pt x="526389" y="710122"/>
                </a:cubicBezTo>
                <a:lnTo>
                  <a:pt x="526498" y="710125"/>
                </a:lnTo>
                <a:lnTo>
                  <a:pt x="526607" y="710122"/>
                </a:lnTo>
                <a:cubicBezTo>
                  <a:pt x="571564" y="709390"/>
                  <a:pt x="610270" y="701908"/>
                  <a:pt x="652996" y="667784"/>
                </a:cubicBezTo>
                <a:cubicBezTo>
                  <a:pt x="667244" y="658616"/>
                  <a:pt x="671034" y="643316"/>
                  <a:pt x="665609" y="634698"/>
                </a:cubicBezTo>
                <a:cubicBezTo>
                  <a:pt x="662218" y="629309"/>
                  <a:pt x="654206" y="625514"/>
                  <a:pt x="642795" y="632540"/>
                </a:cubicBezTo>
                <a:lnTo>
                  <a:pt x="642526" y="632716"/>
                </a:lnTo>
                <a:cubicBezTo>
                  <a:pt x="607452" y="657572"/>
                  <a:pt x="570514" y="669668"/>
                  <a:pt x="529605" y="669695"/>
                </a:cubicBezTo>
                <a:cubicBezTo>
                  <a:pt x="490411" y="667562"/>
                  <a:pt x="456408" y="652825"/>
                  <a:pt x="428533" y="625894"/>
                </a:cubicBezTo>
                <a:cubicBezTo>
                  <a:pt x="399431" y="594281"/>
                  <a:pt x="384869" y="560889"/>
                  <a:pt x="384015" y="523969"/>
                </a:cubicBezTo>
                <a:cubicBezTo>
                  <a:pt x="384359" y="480807"/>
                  <a:pt x="397758" y="443859"/>
                  <a:pt x="422759" y="417128"/>
                </a:cubicBezTo>
                <a:cubicBezTo>
                  <a:pt x="451711" y="386255"/>
                  <a:pt x="492877" y="367081"/>
                  <a:pt x="530203" y="367081"/>
                </a:cubicBezTo>
                <a:lnTo>
                  <a:pt x="530226" y="367081"/>
                </a:lnTo>
                <a:cubicBezTo>
                  <a:pt x="553163" y="367081"/>
                  <a:pt x="571268" y="372365"/>
                  <a:pt x="590765" y="384747"/>
                </a:cubicBezTo>
                <a:cubicBezTo>
                  <a:pt x="594550" y="387154"/>
                  <a:pt x="599125" y="391421"/>
                  <a:pt x="602466" y="394536"/>
                </a:cubicBezTo>
                <a:cubicBezTo>
                  <a:pt x="603098" y="395126"/>
                  <a:pt x="603690" y="395678"/>
                  <a:pt x="604231" y="396176"/>
                </a:cubicBezTo>
                <a:cubicBezTo>
                  <a:pt x="607364" y="399979"/>
                  <a:pt x="611156" y="401906"/>
                  <a:pt x="614431" y="401369"/>
                </a:cubicBezTo>
                <a:cubicBezTo>
                  <a:pt x="616707" y="400989"/>
                  <a:pt x="618517" y="399474"/>
                  <a:pt x="619275" y="397317"/>
                </a:cubicBezTo>
                <a:cubicBezTo>
                  <a:pt x="620600" y="393539"/>
                  <a:pt x="618557" y="388835"/>
                  <a:pt x="612844" y="382510"/>
                </a:cubicBezTo>
                <a:lnTo>
                  <a:pt x="612663" y="382319"/>
                </a:lnTo>
                <a:cubicBezTo>
                  <a:pt x="607900" y="377581"/>
                  <a:pt x="603929" y="374109"/>
                  <a:pt x="600167" y="371394"/>
                </a:cubicBezTo>
                <a:cubicBezTo>
                  <a:pt x="576433" y="354245"/>
                  <a:pt x="551150" y="346493"/>
                  <a:pt x="522771" y="3477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61174"/>
                </a:lnTo>
                <a:lnTo>
                  <a:pt x="0" y="6861174"/>
                </a:lnTo>
                <a:close/>
              </a:path>
            </a:pathLst>
          </a:custGeom>
          <a:solidFill>
            <a:srgbClr val="002E1F"/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C0952-228B-E4A5-3534-66AF1836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0" y="4343344"/>
            <a:ext cx="5441888" cy="1733920"/>
          </a:xfrm>
        </p:spPr>
        <p:txBody>
          <a:bodyPr lIns="0" tIns="0" rIns="0" bIns="0" anchor="t"/>
          <a:lstStyle>
            <a:lvl1pPr>
              <a:defRPr lang="en-NO" sz="4400" b="1" kern="1200">
                <a:solidFill>
                  <a:schemeClr val="bg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r>
              <a:rPr lang="en-NO"/>
              <a:t>Tittel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3759-687B-5872-6179-ACD0F6E0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970"/>
            <a:ext cx="12192000" cy="257594"/>
          </a:xfrm>
          <a:solidFill>
            <a:srgbClr val="007549"/>
          </a:solidFill>
        </p:spPr>
        <p:txBody>
          <a:bodyPr lIns="360000" rIns="360000"/>
          <a:lstStyle>
            <a:lvl1pPr algn="l">
              <a:defRPr lang="en-NO" sz="1000" kern="1200">
                <a:solidFill>
                  <a:schemeClr val="bg1"/>
                </a:solidFill>
                <a:latin typeface="Plus Jakarta Sans" pitchFamily="2" charset="77"/>
                <a:ea typeface="DIN 2014" panose="020B0504020202020204" pitchFamily="34" charset="0"/>
                <a:cs typeface="Plus Jakarta Sans" pitchFamily="2" charset="77"/>
              </a:defRPr>
            </a:lvl1pPr>
          </a:lstStyle>
          <a:p>
            <a:r>
              <a:rPr lang="nb-NO" dirty="0"/>
              <a:t>Betek Norge AS   |   www.betek-norge.no   |   prosjekt@betek-norge.no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60B88F-8F8C-4BD1-8E0D-E814DCD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7797" y="-2254345"/>
            <a:ext cx="2382903" cy="708219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65E2FB1-5232-101B-4B9D-7B525DFCC9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1810" y="2578100"/>
            <a:ext cx="1484313" cy="1566863"/>
          </a:xfrm>
        </p:spPr>
        <p:txBody>
          <a:bodyPr>
            <a:normAutofit/>
          </a:bodyPr>
          <a:lstStyle>
            <a:lvl1pPr marL="6350" indent="-6350" algn="ctr"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Trykk for å velge ikon</a:t>
            </a:r>
          </a:p>
        </p:txBody>
      </p:sp>
    </p:spTree>
    <p:extLst>
      <p:ext uri="{BB962C8B-B14F-4D97-AF65-F5344CB8AC3E}">
        <p14:creationId xmlns:p14="http://schemas.microsoft.com/office/powerpoint/2010/main" val="27261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598EB54F-0AAE-627A-6566-C620F0942B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-3175"/>
            <a:ext cx="12191999" cy="6861175"/>
          </a:xfrm>
          <a:custGeom>
            <a:avLst/>
            <a:gdLst>
              <a:gd name="csX0" fmla="*/ 847052 w 12191999"/>
              <a:gd name="csY0" fmla="*/ 3093812 h 6861175"/>
              <a:gd name="csX1" fmla="*/ 847052 w 12191999"/>
              <a:gd name="csY1" fmla="*/ 3093813 h 6861175"/>
              <a:gd name="csX2" fmla="*/ 935025 w 12191999"/>
              <a:gd name="csY2" fmla="*/ 3093813 h 6861175"/>
              <a:gd name="csX3" fmla="*/ 1007192 w 12191999"/>
              <a:gd name="csY3" fmla="*/ 3096385 h 6861175"/>
              <a:gd name="csX4" fmla="*/ 1050231 w 12191999"/>
              <a:gd name="csY4" fmla="*/ 3106854 h 6861175"/>
              <a:gd name="csX5" fmla="*/ 1087132 w 12191999"/>
              <a:gd name="csY5" fmla="*/ 3133493 h 6861175"/>
              <a:gd name="csX6" fmla="*/ 1096151 w 12191999"/>
              <a:gd name="csY6" fmla="*/ 3176458 h 6861175"/>
              <a:gd name="csX7" fmla="*/ 1086914 w 12191999"/>
              <a:gd name="csY7" fmla="*/ 3214495 h 6861175"/>
              <a:gd name="csX8" fmla="*/ 1054690 w 12191999"/>
              <a:gd name="csY8" fmla="*/ 3241595 h 6861175"/>
              <a:gd name="csX9" fmla="*/ 998998 w 12191999"/>
              <a:gd name="csY9" fmla="*/ 3258583 h 6861175"/>
              <a:gd name="csX10" fmla="*/ 905075 w 12191999"/>
              <a:gd name="csY10" fmla="*/ 3262893 h 6861175"/>
              <a:gd name="csX11" fmla="*/ 847052 w 12191999"/>
              <a:gd name="csY11" fmla="*/ 3262893 h 6861175"/>
              <a:gd name="csX12" fmla="*/ 2329012 w 12191999"/>
              <a:gd name="csY12" fmla="*/ 2992241 h 6861175"/>
              <a:gd name="csX13" fmla="*/ 2383139 w 12191999"/>
              <a:gd name="csY13" fmla="*/ 2999429 h 6861175"/>
              <a:gd name="csX14" fmla="*/ 2415957 w 12191999"/>
              <a:gd name="csY14" fmla="*/ 3018923 h 6861175"/>
              <a:gd name="csX15" fmla="*/ 2433461 w 12191999"/>
              <a:gd name="csY15" fmla="*/ 3047207 h 6861175"/>
              <a:gd name="csX16" fmla="*/ 2439390 w 12191999"/>
              <a:gd name="csY16" fmla="*/ 3072173 h 6861175"/>
              <a:gd name="csX17" fmla="*/ 2202151 w 12191999"/>
              <a:gd name="csY17" fmla="*/ 3072173 h 6861175"/>
              <a:gd name="csX18" fmla="*/ 2209942 w 12191999"/>
              <a:gd name="csY18" fmla="*/ 3051554 h 6861175"/>
              <a:gd name="csX19" fmla="*/ 2209942 w 12191999"/>
              <a:gd name="csY19" fmla="*/ 3051554 h 6861175"/>
              <a:gd name="csX20" fmla="*/ 2235214 w 12191999"/>
              <a:gd name="csY20" fmla="*/ 3021096 h 6861175"/>
              <a:gd name="csX21" fmla="*/ 2274743 w 12191999"/>
              <a:gd name="csY21" fmla="*/ 2999675 h 6861175"/>
              <a:gd name="csX22" fmla="*/ 2329012 w 12191999"/>
              <a:gd name="csY22" fmla="*/ 2992241 h 6861175"/>
              <a:gd name="csX23" fmla="*/ 1501895 w 12191999"/>
              <a:gd name="csY23" fmla="*/ 2992241 h 6861175"/>
              <a:gd name="csX24" fmla="*/ 1556022 w 12191999"/>
              <a:gd name="csY24" fmla="*/ 2999428 h 6861175"/>
              <a:gd name="csX25" fmla="*/ 1588825 w 12191999"/>
              <a:gd name="csY25" fmla="*/ 3018930 h 6861175"/>
              <a:gd name="csX26" fmla="*/ 1606343 w 12191999"/>
              <a:gd name="csY26" fmla="*/ 3047214 h 6861175"/>
              <a:gd name="csX27" fmla="*/ 1612288 w 12191999"/>
              <a:gd name="csY27" fmla="*/ 3072173 h 6861175"/>
              <a:gd name="csX28" fmla="*/ 1375048 w 12191999"/>
              <a:gd name="csY28" fmla="*/ 3072173 h 6861175"/>
              <a:gd name="csX29" fmla="*/ 1382832 w 12191999"/>
              <a:gd name="csY29" fmla="*/ 3051540 h 6861175"/>
              <a:gd name="csX30" fmla="*/ 1382832 w 12191999"/>
              <a:gd name="csY30" fmla="*/ 3051540 h 6861175"/>
              <a:gd name="csX31" fmla="*/ 1408112 w 12191999"/>
              <a:gd name="csY31" fmla="*/ 3021096 h 6861175"/>
              <a:gd name="csX32" fmla="*/ 1447641 w 12191999"/>
              <a:gd name="csY32" fmla="*/ 2999674 h 6861175"/>
              <a:gd name="csX33" fmla="*/ 1501895 w 12191999"/>
              <a:gd name="csY33" fmla="*/ 2992241 h 6861175"/>
              <a:gd name="csX34" fmla="*/ 1507027 w 12191999"/>
              <a:gd name="csY34" fmla="*/ 2899715 h 6861175"/>
              <a:gd name="csX35" fmla="*/ 1319781 w 12191999"/>
              <a:gd name="csY35" fmla="*/ 2964081 h 6861175"/>
              <a:gd name="csX36" fmla="*/ 1246825 w 12191999"/>
              <a:gd name="csY36" fmla="*/ 3138305 h 6861175"/>
              <a:gd name="csX37" fmla="*/ 1322530 w 12191999"/>
              <a:gd name="csY37" fmla="*/ 3310477 h 6861175"/>
              <a:gd name="csX38" fmla="*/ 1528008 w 12191999"/>
              <a:gd name="csY38" fmla="*/ 3370212 h 6861175"/>
              <a:gd name="csX39" fmla="*/ 1583373 w 12191999"/>
              <a:gd name="csY39" fmla="*/ 3367105 h 6861175"/>
              <a:gd name="csX40" fmla="*/ 1631243 w 12191999"/>
              <a:gd name="csY40" fmla="*/ 3358290 h 6861175"/>
              <a:gd name="csX41" fmla="*/ 1674020 w 12191999"/>
              <a:gd name="csY41" fmla="*/ 3346621 h 6861175"/>
              <a:gd name="csX42" fmla="*/ 1693296 w 12191999"/>
              <a:gd name="csY42" fmla="*/ 3340590 h 6861175"/>
              <a:gd name="csX43" fmla="*/ 1712438 w 12191999"/>
              <a:gd name="csY43" fmla="*/ 3334610 h 6861175"/>
              <a:gd name="csX44" fmla="*/ 1724795 w 12191999"/>
              <a:gd name="csY44" fmla="*/ 3330775 h 6861175"/>
              <a:gd name="csX45" fmla="*/ 1724795 w 12191999"/>
              <a:gd name="csY45" fmla="*/ 3224249 h 6861175"/>
              <a:gd name="csX46" fmla="*/ 1696819 w 12191999"/>
              <a:gd name="csY46" fmla="*/ 3224249 h 6861175"/>
              <a:gd name="csX47" fmla="*/ 1692439 w 12191999"/>
              <a:gd name="csY47" fmla="*/ 3227114 h 6861175"/>
              <a:gd name="csX48" fmla="*/ 1667115 w 12191999"/>
              <a:gd name="csY48" fmla="*/ 3241120 h 6861175"/>
              <a:gd name="csX49" fmla="*/ 1628488 w 12191999"/>
              <a:gd name="csY49" fmla="*/ 3256841 h 6861175"/>
              <a:gd name="csX50" fmla="*/ 1580855 w 12191999"/>
              <a:gd name="csY50" fmla="*/ 3269504 h 6861175"/>
              <a:gd name="csX51" fmla="*/ 1527197 w 12191999"/>
              <a:gd name="csY51" fmla="*/ 3274415 h 6861175"/>
              <a:gd name="csX52" fmla="*/ 1411330 w 12191999"/>
              <a:gd name="csY52" fmla="*/ 3240237 h 6861175"/>
              <a:gd name="csX53" fmla="*/ 1372457 w 12191999"/>
              <a:gd name="csY53" fmla="*/ 3160668 h 6861175"/>
              <a:gd name="csX54" fmla="*/ 1734724 w 12191999"/>
              <a:gd name="csY54" fmla="*/ 3160668 h 6861175"/>
              <a:gd name="csX55" fmla="*/ 1734724 w 12191999"/>
              <a:gd name="csY55" fmla="*/ 3105281 h 6861175"/>
              <a:gd name="csX56" fmla="*/ 1718218 w 12191999"/>
              <a:gd name="csY56" fmla="*/ 3014418 h 6861175"/>
              <a:gd name="csX57" fmla="*/ 1670362 w 12191999"/>
              <a:gd name="csY57" fmla="*/ 2949856 h 6861175"/>
              <a:gd name="csX58" fmla="*/ 1670362 w 12191999"/>
              <a:gd name="csY58" fmla="*/ 2949854 h 6861175"/>
              <a:gd name="csX59" fmla="*/ 1598366 w 12191999"/>
              <a:gd name="csY59" fmla="*/ 2911603 h 6861175"/>
              <a:gd name="csX60" fmla="*/ 1507027 w 12191999"/>
              <a:gd name="csY60" fmla="*/ 2899715 h 6861175"/>
              <a:gd name="csX61" fmla="*/ 2334136 w 12191999"/>
              <a:gd name="csY61" fmla="*/ 2899713 h 6861175"/>
              <a:gd name="csX62" fmla="*/ 2146891 w 12191999"/>
              <a:gd name="csY62" fmla="*/ 2964084 h 6861175"/>
              <a:gd name="csX63" fmla="*/ 2073926 w 12191999"/>
              <a:gd name="csY63" fmla="*/ 3138304 h 6861175"/>
              <a:gd name="csX64" fmla="*/ 2149647 w 12191999"/>
              <a:gd name="csY64" fmla="*/ 3310477 h 6861175"/>
              <a:gd name="csX65" fmla="*/ 2355111 w 12191999"/>
              <a:gd name="csY65" fmla="*/ 3370212 h 6861175"/>
              <a:gd name="csX66" fmla="*/ 2410498 w 12191999"/>
              <a:gd name="csY66" fmla="*/ 3367105 h 6861175"/>
              <a:gd name="csX67" fmla="*/ 2458375 w 12191999"/>
              <a:gd name="csY67" fmla="*/ 3358283 h 6861175"/>
              <a:gd name="csX68" fmla="*/ 2501144 w 12191999"/>
              <a:gd name="csY68" fmla="*/ 3346621 h 6861175"/>
              <a:gd name="csX69" fmla="*/ 2551868 w 12191999"/>
              <a:gd name="csY69" fmla="*/ 3330761 h 6861175"/>
              <a:gd name="csX70" fmla="*/ 2551868 w 12191999"/>
              <a:gd name="csY70" fmla="*/ 3224249 h 6861175"/>
              <a:gd name="csX71" fmla="*/ 2523959 w 12191999"/>
              <a:gd name="csY71" fmla="*/ 3224249 h 6861175"/>
              <a:gd name="csX72" fmla="*/ 2519564 w 12191999"/>
              <a:gd name="csY72" fmla="*/ 3227121 h 6861175"/>
              <a:gd name="csX73" fmla="*/ 2494240 w 12191999"/>
              <a:gd name="csY73" fmla="*/ 3241120 h 6861175"/>
              <a:gd name="csX74" fmla="*/ 2455598 w 12191999"/>
              <a:gd name="csY74" fmla="*/ 3256841 h 6861175"/>
              <a:gd name="csX75" fmla="*/ 2407965 w 12191999"/>
              <a:gd name="csY75" fmla="*/ 3269505 h 6861175"/>
              <a:gd name="csX76" fmla="*/ 2354337 w 12191999"/>
              <a:gd name="csY76" fmla="*/ 3274415 h 6861175"/>
              <a:gd name="csX77" fmla="*/ 2238432 w 12191999"/>
              <a:gd name="csY77" fmla="*/ 3240237 h 6861175"/>
              <a:gd name="csX78" fmla="*/ 2199566 w 12191999"/>
              <a:gd name="csY78" fmla="*/ 3160668 h 6861175"/>
              <a:gd name="csX79" fmla="*/ 2561834 w 12191999"/>
              <a:gd name="csY79" fmla="*/ 3160668 h 6861175"/>
              <a:gd name="csX80" fmla="*/ 2561834 w 12191999"/>
              <a:gd name="csY80" fmla="*/ 3105281 h 6861175"/>
              <a:gd name="csX81" fmla="*/ 2545344 w 12191999"/>
              <a:gd name="csY81" fmla="*/ 3014388 h 6861175"/>
              <a:gd name="csX82" fmla="*/ 2497495 w 12191999"/>
              <a:gd name="csY82" fmla="*/ 2949852 h 6861175"/>
              <a:gd name="csX83" fmla="*/ 2425476 w 12191999"/>
              <a:gd name="csY83" fmla="*/ 2911603 h 6861175"/>
              <a:gd name="csX84" fmla="*/ 2334136 w 12191999"/>
              <a:gd name="csY84" fmla="*/ 2899713 h 6861175"/>
              <a:gd name="csX85" fmla="*/ 847052 w 12191999"/>
              <a:gd name="csY85" fmla="*/ 2870944 h 6861175"/>
              <a:gd name="csX86" fmla="*/ 918688 w 12191999"/>
              <a:gd name="csY86" fmla="*/ 2870944 h 6861175"/>
              <a:gd name="csX87" fmla="*/ 993740 w 12191999"/>
              <a:gd name="csY87" fmla="*/ 2873179 h 6861175"/>
              <a:gd name="csX88" fmla="*/ 1037841 w 12191999"/>
              <a:gd name="csY88" fmla="*/ 2883757 h 6861175"/>
              <a:gd name="csX89" fmla="*/ 1057161 w 12191999"/>
              <a:gd name="csY89" fmla="*/ 2899722 h 6861175"/>
              <a:gd name="csX90" fmla="*/ 1063329 w 12191999"/>
              <a:gd name="csY90" fmla="*/ 2925727 h 6861175"/>
              <a:gd name="csX91" fmla="*/ 1056230 w 12191999"/>
              <a:gd name="csY91" fmla="*/ 2960864 h 6861175"/>
              <a:gd name="csX92" fmla="*/ 1056229 w 12191999"/>
              <a:gd name="csY92" fmla="*/ 2960863 h 6861175"/>
              <a:gd name="csX93" fmla="*/ 1034000 w 12191999"/>
              <a:gd name="csY93" fmla="*/ 2981272 h 6861175"/>
              <a:gd name="csX94" fmla="*/ 996205 w 12191999"/>
              <a:gd name="csY94" fmla="*/ 2994313 h 6861175"/>
              <a:gd name="csX95" fmla="*/ 935025 w 12191999"/>
              <a:gd name="csY95" fmla="*/ 2997595 h 6861175"/>
              <a:gd name="csX96" fmla="*/ 847052 w 12191999"/>
              <a:gd name="csY96" fmla="*/ 2997595 h 6861175"/>
              <a:gd name="csX97" fmla="*/ 1794320 w 12191999"/>
              <a:gd name="csY97" fmla="*/ 2792206 h 6861175"/>
              <a:gd name="csX98" fmla="*/ 1794320 w 12191999"/>
              <a:gd name="csY98" fmla="*/ 2911231 h 6861175"/>
              <a:gd name="csX99" fmla="*/ 1734785 w 12191999"/>
              <a:gd name="csY99" fmla="*/ 2911231 h 6861175"/>
              <a:gd name="csX100" fmla="*/ 1734785 w 12191999"/>
              <a:gd name="csY100" fmla="*/ 3004157 h 6861175"/>
              <a:gd name="csX101" fmla="*/ 1794320 w 12191999"/>
              <a:gd name="csY101" fmla="*/ 3004157 h 6861175"/>
              <a:gd name="csX102" fmla="*/ 1794320 w 12191999"/>
              <a:gd name="csY102" fmla="*/ 3216185 h 6861175"/>
              <a:gd name="csX103" fmla="*/ 1841222 w 12191999"/>
              <a:gd name="csY103" fmla="*/ 3332377 h 6861175"/>
              <a:gd name="csX104" fmla="*/ 1964865 w 12191999"/>
              <a:gd name="csY104" fmla="*/ 3368708 h 6861175"/>
              <a:gd name="csX105" fmla="*/ 2014017 w 12191999"/>
              <a:gd name="csY105" fmla="*/ 3365413 h 6861175"/>
              <a:gd name="csX106" fmla="*/ 2066364 w 12191999"/>
              <a:gd name="csY106" fmla="*/ 3356325 h 6861175"/>
              <a:gd name="csX107" fmla="*/ 2079973 w 12191999"/>
              <a:gd name="csY107" fmla="*/ 3353179 h 6861175"/>
              <a:gd name="csX108" fmla="*/ 2079973 w 12191999"/>
              <a:gd name="csY108" fmla="*/ 3259206 h 6861175"/>
              <a:gd name="csX109" fmla="*/ 2054201 w 12191999"/>
              <a:gd name="csY109" fmla="*/ 3259206 h 6861175"/>
              <a:gd name="csX110" fmla="*/ 2051311 w 12191999"/>
              <a:gd name="csY110" fmla="*/ 3260245 h 6861175"/>
              <a:gd name="csX111" fmla="*/ 2023924 w 12191999"/>
              <a:gd name="csY111" fmla="*/ 3268088 h 6861175"/>
              <a:gd name="csX112" fmla="*/ 1986481 w 12191999"/>
              <a:gd name="csY112" fmla="*/ 3272509 h 6861175"/>
              <a:gd name="csX113" fmla="*/ 1944122 w 12191999"/>
              <a:gd name="csY113" fmla="*/ 3267093 h 6861175"/>
              <a:gd name="csX114" fmla="*/ 1927229 w 12191999"/>
              <a:gd name="csY114" fmla="*/ 3254755 h 6861175"/>
              <a:gd name="csX115" fmla="*/ 1919125 w 12191999"/>
              <a:gd name="csY115" fmla="*/ 3230726 h 6861175"/>
              <a:gd name="csX116" fmla="*/ 1917769 w 12191999"/>
              <a:gd name="csY116" fmla="*/ 3183529 h 6861175"/>
              <a:gd name="csX117" fmla="*/ 1917769 w 12191999"/>
              <a:gd name="csY117" fmla="*/ 3004157 h 6861175"/>
              <a:gd name="csX118" fmla="*/ 2079973 w 12191999"/>
              <a:gd name="csY118" fmla="*/ 3004157 h 6861175"/>
              <a:gd name="csX119" fmla="*/ 2079973 w 12191999"/>
              <a:gd name="csY119" fmla="*/ 2911231 h 6861175"/>
              <a:gd name="csX120" fmla="*/ 1917769 w 12191999"/>
              <a:gd name="csY120" fmla="*/ 2911231 h 6861175"/>
              <a:gd name="csX121" fmla="*/ 1917769 w 12191999"/>
              <a:gd name="csY121" fmla="*/ 2792206 h 6861175"/>
              <a:gd name="csX122" fmla="*/ 719028 w 12191999"/>
              <a:gd name="csY122" fmla="*/ 2773207 h 6861175"/>
              <a:gd name="csX123" fmla="*/ 719028 w 12191999"/>
              <a:gd name="csY123" fmla="*/ 3360591 h 6861175"/>
              <a:gd name="csX124" fmla="*/ 936938 w 12191999"/>
              <a:gd name="csY124" fmla="*/ 3360591 h 6861175"/>
              <a:gd name="csX125" fmla="*/ 1057229 w 12191999"/>
              <a:gd name="csY125" fmla="*/ 3349908 h 6861175"/>
              <a:gd name="csX126" fmla="*/ 1146890 w 12191999"/>
              <a:gd name="csY126" fmla="*/ 3313066 h 6861175"/>
              <a:gd name="csX127" fmla="*/ 1205687 w 12191999"/>
              <a:gd name="csY127" fmla="*/ 3255453 h 6861175"/>
              <a:gd name="csX128" fmla="*/ 1228039 w 12191999"/>
              <a:gd name="csY128" fmla="*/ 3173528 h 6861175"/>
              <a:gd name="csX129" fmla="*/ 1188861 w 12191999"/>
              <a:gd name="csY129" fmla="*/ 3072874 h 6861175"/>
              <a:gd name="csX130" fmla="*/ 1124008 w 12191999"/>
              <a:gd name="csY130" fmla="*/ 3031130 h 6861175"/>
              <a:gd name="csX131" fmla="*/ 1164937 w 12191999"/>
              <a:gd name="csY131" fmla="*/ 2996412 h 6861175"/>
              <a:gd name="csX132" fmla="*/ 1164937 w 12191999"/>
              <a:gd name="csY132" fmla="*/ 2996413 h 6861175"/>
              <a:gd name="csX133" fmla="*/ 1195214 w 12191999"/>
              <a:gd name="csY133" fmla="*/ 2915344 h 6861175"/>
              <a:gd name="csX134" fmla="*/ 1174858 w 12191999"/>
              <a:gd name="csY134" fmla="*/ 2844826 h 6861175"/>
              <a:gd name="csX135" fmla="*/ 1112225 w 12191999"/>
              <a:gd name="csY135" fmla="*/ 2796858 h 6861175"/>
              <a:gd name="csX136" fmla="*/ 1035724 w 12191999"/>
              <a:gd name="csY136" fmla="*/ 2777254 h 6861175"/>
              <a:gd name="csX137" fmla="*/ 921877 w 12191999"/>
              <a:gd name="csY137" fmla="*/ 2773207 h 6861175"/>
              <a:gd name="csX138" fmla="*/ 2615684 w 12191999"/>
              <a:gd name="csY138" fmla="*/ 2748283 h 6861175"/>
              <a:gd name="csX139" fmla="*/ 2615684 w 12191999"/>
              <a:gd name="csY139" fmla="*/ 3360591 h 6861175"/>
              <a:gd name="csX140" fmla="*/ 2739105 w 12191999"/>
              <a:gd name="csY140" fmla="*/ 3360591 h 6861175"/>
              <a:gd name="csX141" fmla="*/ 2739105 w 12191999"/>
              <a:gd name="csY141" fmla="*/ 3178521 h 6861175"/>
              <a:gd name="csX142" fmla="*/ 2754858 w 12191999"/>
              <a:gd name="csY142" fmla="*/ 3166516 h 6861175"/>
              <a:gd name="csX143" fmla="*/ 2944353 w 12191999"/>
              <a:gd name="csY143" fmla="*/ 3360591 h 6861175"/>
              <a:gd name="csX144" fmla="*/ 3110459 w 12191999"/>
              <a:gd name="csY144" fmla="*/ 3360591 h 6861175"/>
              <a:gd name="csX145" fmla="*/ 2849996 w 12191999"/>
              <a:gd name="csY145" fmla="*/ 3103313 h 6861175"/>
              <a:gd name="csX146" fmla="*/ 3088264 w 12191999"/>
              <a:gd name="csY146" fmla="*/ 2911233 h 6861175"/>
              <a:gd name="csX147" fmla="*/ 2922291 w 12191999"/>
              <a:gd name="csY147" fmla="*/ 2911233 h 6861175"/>
              <a:gd name="csX148" fmla="*/ 2739105 w 12191999"/>
              <a:gd name="csY148" fmla="*/ 3066044 h 6861175"/>
              <a:gd name="csX149" fmla="*/ 2739105 w 12191999"/>
              <a:gd name="csY149" fmla="*/ 2748283 h 6861175"/>
              <a:gd name="csX150" fmla="*/ 999381 w 12191999"/>
              <a:gd name="csY150" fmla="*/ 2515128 h 6861175"/>
              <a:gd name="csX151" fmla="*/ 742841 w 12191999"/>
              <a:gd name="csY151" fmla="*/ 2630578 h 6861175"/>
              <a:gd name="csX152" fmla="*/ 729540 w 12191999"/>
              <a:gd name="csY152" fmla="*/ 2674290 h 6861175"/>
              <a:gd name="csX153" fmla="*/ 756206 w 12191999"/>
              <a:gd name="csY153" fmla="*/ 2697864 h 6861175"/>
              <a:gd name="csX154" fmla="*/ 762303 w 12191999"/>
              <a:gd name="csY154" fmla="*/ 2698400 h 6861175"/>
              <a:gd name="csX155" fmla="*/ 796089 w 12191999"/>
              <a:gd name="csY155" fmla="*/ 2679886 h 6861175"/>
              <a:gd name="csX156" fmla="*/ 1010063 w 12191999"/>
              <a:gd name="csY156" fmla="*/ 2576948 h 6861175"/>
              <a:gd name="csX157" fmla="*/ 1217136 w 12191999"/>
              <a:gd name="csY157" fmla="*/ 2660496 h 6861175"/>
              <a:gd name="csX158" fmla="*/ 1258430 w 12191999"/>
              <a:gd name="csY158" fmla="*/ 2668824 h 6861175"/>
              <a:gd name="csX159" fmla="*/ 1256523 w 12191999"/>
              <a:gd name="csY159" fmla="*/ 2631262 h 6861175"/>
              <a:gd name="csX160" fmla="*/ 1256225 w 12191999"/>
              <a:gd name="csY160" fmla="*/ 2630922 h 6861175"/>
              <a:gd name="csX161" fmla="*/ 999381 w 12191999"/>
              <a:gd name="csY161" fmla="*/ 2515128 h 6861175"/>
              <a:gd name="csX162" fmla="*/ 958302 w 12191999"/>
              <a:gd name="csY162" fmla="*/ 2427358 h 6861175"/>
              <a:gd name="csX163" fmla="*/ 537355 w 12191999"/>
              <a:gd name="csY163" fmla="*/ 2619250 h 6861175"/>
              <a:gd name="csX164" fmla="*/ 519934 w 12191999"/>
              <a:gd name="csY164" fmla="*/ 3507883 h 6861175"/>
              <a:gd name="csX165" fmla="*/ 971136 w 12191999"/>
              <a:gd name="csY165" fmla="*/ 3712987 h 6861175"/>
              <a:gd name="csX166" fmla="*/ 971526 w 12191999"/>
              <a:gd name="csY166" fmla="*/ 3712995 h 6861175"/>
              <a:gd name="csX167" fmla="*/ 971911 w 12191999"/>
              <a:gd name="csY167" fmla="*/ 3712987 h 6861175"/>
              <a:gd name="csX168" fmla="*/ 1420284 w 12191999"/>
              <a:gd name="csY168" fmla="*/ 3562788 h 6861175"/>
              <a:gd name="csX169" fmla="*/ 1465027 w 12191999"/>
              <a:gd name="csY169" fmla="*/ 3445417 h 6861175"/>
              <a:gd name="csX170" fmla="*/ 1384093 w 12191999"/>
              <a:gd name="csY170" fmla="*/ 3437761 h 6861175"/>
              <a:gd name="csX171" fmla="*/ 1383139 w 12191999"/>
              <a:gd name="csY171" fmla="*/ 3438384 h 6861175"/>
              <a:gd name="csX172" fmla="*/ 982547 w 12191999"/>
              <a:gd name="csY172" fmla="*/ 3569569 h 6861175"/>
              <a:gd name="csX173" fmla="*/ 623987 w 12191999"/>
              <a:gd name="csY173" fmla="*/ 3414185 h 6861175"/>
              <a:gd name="csX174" fmla="*/ 466058 w 12191999"/>
              <a:gd name="csY174" fmla="*/ 3052599 h 6861175"/>
              <a:gd name="csX175" fmla="*/ 603504 w 12191999"/>
              <a:gd name="csY175" fmla="*/ 2673575 h 6861175"/>
              <a:gd name="csX176" fmla="*/ 984666 w 12191999"/>
              <a:gd name="csY176" fmla="*/ 2496029 h 6861175"/>
              <a:gd name="csX177" fmla="*/ 984750 w 12191999"/>
              <a:gd name="csY177" fmla="*/ 2496029 h 6861175"/>
              <a:gd name="csX178" fmla="*/ 1199514 w 12191999"/>
              <a:gd name="csY178" fmla="*/ 2558702 h 6861175"/>
              <a:gd name="csX179" fmla="*/ 1241023 w 12191999"/>
              <a:gd name="csY179" fmla="*/ 2593429 h 6861175"/>
              <a:gd name="csX180" fmla="*/ 1247287 w 12191999"/>
              <a:gd name="csY180" fmla="*/ 2599248 h 6861175"/>
              <a:gd name="csX181" fmla="*/ 1283472 w 12191999"/>
              <a:gd name="csY181" fmla="*/ 2617668 h 6861175"/>
              <a:gd name="csX182" fmla="*/ 1300655 w 12191999"/>
              <a:gd name="csY182" fmla="*/ 2603293 h 6861175"/>
              <a:gd name="csX183" fmla="*/ 1277841 w 12191999"/>
              <a:gd name="csY183" fmla="*/ 2550766 h 6861175"/>
              <a:gd name="csX184" fmla="*/ 1277200 w 12191999"/>
              <a:gd name="csY184" fmla="*/ 2550088 h 6861175"/>
              <a:gd name="csX185" fmla="*/ 1232867 w 12191999"/>
              <a:gd name="csY185" fmla="*/ 2511332 h 6861175"/>
              <a:gd name="csX186" fmla="*/ 958302 w 12191999"/>
              <a:gd name="csY186" fmla="*/ 2427358 h 6861175"/>
              <a:gd name="csX187" fmla="*/ 0 w 12191999"/>
              <a:gd name="csY187" fmla="*/ 0 h 6861175"/>
              <a:gd name="csX188" fmla="*/ 12191999 w 12191999"/>
              <a:gd name="csY188" fmla="*/ 0 h 6861175"/>
              <a:gd name="csX189" fmla="*/ 12191999 w 12191999"/>
              <a:gd name="csY189" fmla="*/ 6861175 h 6861175"/>
              <a:gd name="csX190" fmla="*/ 0 w 12191999"/>
              <a:gd name="csY190" fmla="*/ 6861175 h 68611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  <a:cxn ang="0">
                <a:pos x="csX89" y="csY89"/>
              </a:cxn>
              <a:cxn ang="0">
                <a:pos x="csX90" y="csY90"/>
              </a:cxn>
              <a:cxn ang="0">
                <a:pos x="csX91" y="csY91"/>
              </a:cxn>
              <a:cxn ang="0">
                <a:pos x="csX92" y="csY92"/>
              </a:cxn>
              <a:cxn ang="0">
                <a:pos x="csX93" y="csY93"/>
              </a:cxn>
              <a:cxn ang="0">
                <a:pos x="csX94" y="csY94"/>
              </a:cxn>
              <a:cxn ang="0">
                <a:pos x="csX95" y="csY95"/>
              </a:cxn>
              <a:cxn ang="0">
                <a:pos x="csX96" y="csY96"/>
              </a:cxn>
              <a:cxn ang="0">
                <a:pos x="csX97" y="csY97"/>
              </a:cxn>
              <a:cxn ang="0">
                <a:pos x="csX98" y="csY98"/>
              </a:cxn>
              <a:cxn ang="0">
                <a:pos x="csX99" y="csY99"/>
              </a:cxn>
              <a:cxn ang="0">
                <a:pos x="csX100" y="csY100"/>
              </a:cxn>
              <a:cxn ang="0">
                <a:pos x="csX101" y="csY101"/>
              </a:cxn>
              <a:cxn ang="0">
                <a:pos x="csX102" y="csY102"/>
              </a:cxn>
              <a:cxn ang="0">
                <a:pos x="csX103" y="csY103"/>
              </a:cxn>
              <a:cxn ang="0">
                <a:pos x="csX104" y="csY104"/>
              </a:cxn>
              <a:cxn ang="0">
                <a:pos x="csX105" y="csY105"/>
              </a:cxn>
              <a:cxn ang="0">
                <a:pos x="csX106" y="csY106"/>
              </a:cxn>
              <a:cxn ang="0">
                <a:pos x="csX107" y="csY107"/>
              </a:cxn>
              <a:cxn ang="0">
                <a:pos x="csX108" y="csY108"/>
              </a:cxn>
              <a:cxn ang="0">
                <a:pos x="csX109" y="csY109"/>
              </a:cxn>
              <a:cxn ang="0">
                <a:pos x="csX110" y="csY110"/>
              </a:cxn>
              <a:cxn ang="0">
                <a:pos x="csX111" y="csY111"/>
              </a:cxn>
              <a:cxn ang="0">
                <a:pos x="csX112" y="csY112"/>
              </a:cxn>
              <a:cxn ang="0">
                <a:pos x="csX113" y="csY113"/>
              </a:cxn>
              <a:cxn ang="0">
                <a:pos x="csX114" y="csY114"/>
              </a:cxn>
              <a:cxn ang="0">
                <a:pos x="csX115" y="csY115"/>
              </a:cxn>
              <a:cxn ang="0">
                <a:pos x="csX116" y="csY116"/>
              </a:cxn>
              <a:cxn ang="0">
                <a:pos x="csX117" y="csY117"/>
              </a:cxn>
              <a:cxn ang="0">
                <a:pos x="csX118" y="csY118"/>
              </a:cxn>
              <a:cxn ang="0">
                <a:pos x="csX119" y="csY119"/>
              </a:cxn>
              <a:cxn ang="0">
                <a:pos x="csX120" y="csY120"/>
              </a:cxn>
              <a:cxn ang="0">
                <a:pos x="csX121" y="csY121"/>
              </a:cxn>
              <a:cxn ang="0">
                <a:pos x="csX122" y="csY122"/>
              </a:cxn>
              <a:cxn ang="0">
                <a:pos x="csX123" y="csY123"/>
              </a:cxn>
              <a:cxn ang="0">
                <a:pos x="csX124" y="csY124"/>
              </a:cxn>
              <a:cxn ang="0">
                <a:pos x="csX125" y="csY125"/>
              </a:cxn>
              <a:cxn ang="0">
                <a:pos x="csX126" y="csY126"/>
              </a:cxn>
              <a:cxn ang="0">
                <a:pos x="csX127" y="csY127"/>
              </a:cxn>
              <a:cxn ang="0">
                <a:pos x="csX128" y="csY128"/>
              </a:cxn>
              <a:cxn ang="0">
                <a:pos x="csX129" y="csY129"/>
              </a:cxn>
              <a:cxn ang="0">
                <a:pos x="csX130" y="csY130"/>
              </a:cxn>
              <a:cxn ang="0">
                <a:pos x="csX131" y="csY131"/>
              </a:cxn>
              <a:cxn ang="0">
                <a:pos x="csX132" y="csY132"/>
              </a:cxn>
              <a:cxn ang="0">
                <a:pos x="csX133" y="csY133"/>
              </a:cxn>
              <a:cxn ang="0">
                <a:pos x="csX134" y="csY134"/>
              </a:cxn>
              <a:cxn ang="0">
                <a:pos x="csX135" y="csY135"/>
              </a:cxn>
              <a:cxn ang="0">
                <a:pos x="csX136" y="csY136"/>
              </a:cxn>
              <a:cxn ang="0">
                <a:pos x="csX137" y="csY137"/>
              </a:cxn>
              <a:cxn ang="0">
                <a:pos x="csX138" y="csY138"/>
              </a:cxn>
              <a:cxn ang="0">
                <a:pos x="csX139" y="csY139"/>
              </a:cxn>
              <a:cxn ang="0">
                <a:pos x="csX140" y="csY140"/>
              </a:cxn>
              <a:cxn ang="0">
                <a:pos x="csX141" y="csY141"/>
              </a:cxn>
              <a:cxn ang="0">
                <a:pos x="csX142" y="csY142"/>
              </a:cxn>
              <a:cxn ang="0">
                <a:pos x="csX143" y="csY143"/>
              </a:cxn>
              <a:cxn ang="0">
                <a:pos x="csX144" y="csY144"/>
              </a:cxn>
              <a:cxn ang="0">
                <a:pos x="csX145" y="csY145"/>
              </a:cxn>
              <a:cxn ang="0">
                <a:pos x="csX146" y="csY146"/>
              </a:cxn>
              <a:cxn ang="0">
                <a:pos x="csX147" y="csY147"/>
              </a:cxn>
              <a:cxn ang="0">
                <a:pos x="csX148" y="csY148"/>
              </a:cxn>
              <a:cxn ang="0">
                <a:pos x="csX149" y="csY149"/>
              </a:cxn>
              <a:cxn ang="0">
                <a:pos x="csX150" y="csY150"/>
              </a:cxn>
              <a:cxn ang="0">
                <a:pos x="csX151" y="csY151"/>
              </a:cxn>
              <a:cxn ang="0">
                <a:pos x="csX152" y="csY152"/>
              </a:cxn>
              <a:cxn ang="0">
                <a:pos x="csX153" y="csY153"/>
              </a:cxn>
              <a:cxn ang="0">
                <a:pos x="csX154" y="csY154"/>
              </a:cxn>
              <a:cxn ang="0">
                <a:pos x="csX155" y="csY155"/>
              </a:cxn>
              <a:cxn ang="0">
                <a:pos x="csX156" y="csY156"/>
              </a:cxn>
              <a:cxn ang="0">
                <a:pos x="csX157" y="csY157"/>
              </a:cxn>
              <a:cxn ang="0">
                <a:pos x="csX158" y="csY158"/>
              </a:cxn>
              <a:cxn ang="0">
                <a:pos x="csX159" y="csY159"/>
              </a:cxn>
              <a:cxn ang="0">
                <a:pos x="csX160" y="csY160"/>
              </a:cxn>
              <a:cxn ang="0">
                <a:pos x="csX161" y="csY161"/>
              </a:cxn>
              <a:cxn ang="0">
                <a:pos x="csX162" y="csY162"/>
              </a:cxn>
              <a:cxn ang="0">
                <a:pos x="csX163" y="csY163"/>
              </a:cxn>
              <a:cxn ang="0">
                <a:pos x="csX164" y="csY164"/>
              </a:cxn>
              <a:cxn ang="0">
                <a:pos x="csX165" y="csY165"/>
              </a:cxn>
              <a:cxn ang="0">
                <a:pos x="csX166" y="csY166"/>
              </a:cxn>
              <a:cxn ang="0">
                <a:pos x="csX167" y="csY167"/>
              </a:cxn>
              <a:cxn ang="0">
                <a:pos x="csX168" y="csY168"/>
              </a:cxn>
              <a:cxn ang="0">
                <a:pos x="csX169" y="csY169"/>
              </a:cxn>
              <a:cxn ang="0">
                <a:pos x="csX170" y="csY170"/>
              </a:cxn>
              <a:cxn ang="0">
                <a:pos x="csX171" y="csY171"/>
              </a:cxn>
              <a:cxn ang="0">
                <a:pos x="csX172" y="csY172"/>
              </a:cxn>
              <a:cxn ang="0">
                <a:pos x="csX173" y="csY173"/>
              </a:cxn>
              <a:cxn ang="0">
                <a:pos x="csX174" y="csY174"/>
              </a:cxn>
              <a:cxn ang="0">
                <a:pos x="csX175" y="csY175"/>
              </a:cxn>
              <a:cxn ang="0">
                <a:pos x="csX176" y="csY176"/>
              </a:cxn>
              <a:cxn ang="0">
                <a:pos x="csX177" y="csY177"/>
              </a:cxn>
              <a:cxn ang="0">
                <a:pos x="csX178" y="csY178"/>
              </a:cxn>
              <a:cxn ang="0">
                <a:pos x="csX179" y="csY179"/>
              </a:cxn>
              <a:cxn ang="0">
                <a:pos x="csX180" y="csY180"/>
              </a:cxn>
              <a:cxn ang="0">
                <a:pos x="csX181" y="csY181"/>
              </a:cxn>
              <a:cxn ang="0">
                <a:pos x="csX182" y="csY182"/>
              </a:cxn>
              <a:cxn ang="0">
                <a:pos x="csX183" y="csY183"/>
              </a:cxn>
              <a:cxn ang="0">
                <a:pos x="csX184" y="csY184"/>
              </a:cxn>
              <a:cxn ang="0">
                <a:pos x="csX185" y="csY185"/>
              </a:cxn>
              <a:cxn ang="0">
                <a:pos x="csX186" y="csY186"/>
              </a:cxn>
              <a:cxn ang="0">
                <a:pos x="csX187" y="csY187"/>
              </a:cxn>
              <a:cxn ang="0">
                <a:pos x="csX188" y="csY188"/>
              </a:cxn>
              <a:cxn ang="0">
                <a:pos x="csX189" y="csY189"/>
              </a:cxn>
              <a:cxn ang="0">
                <a:pos x="csX190" y="csY190"/>
              </a:cxn>
            </a:cxnLst>
            <a:rect l="l" t="t" r="r" b="b"/>
            <a:pathLst>
              <a:path w="12191999" h="6861175">
                <a:moveTo>
                  <a:pt x="847052" y="3093812"/>
                </a:moveTo>
                <a:lnTo>
                  <a:pt x="847052" y="3093813"/>
                </a:lnTo>
                <a:lnTo>
                  <a:pt x="935025" y="3093813"/>
                </a:lnTo>
                <a:cubicBezTo>
                  <a:pt x="966248" y="3093813"/>
                  <a:pt x="990477" y="3094675"/>
                  <a:pt x="1007192" y="3096385"/>
                </a:cubicBezTo>
                <a:cubicBezTo>
                  <a:pt x="1022937" y="3097870"/>
                  <a:pt x="1037004" y="3101290"/>
                  <a:pt x="1050231" y="3106854"/>
                </a:cubicBezTo>
                <a:cubicBezTo>
                  <a:pt x="1069271" y="3114815"/>
                  <a:pt x="1081698" y="3123807"/>
                  <a:pt x="1087132" y="3133493"/>
                </a:cubicBezTo>
                <a:cubicBezTo>
                  <a:pt x="1093114" y="3144295"/>
                  <a:pt x="1096151" y="3158749"/>
                  <a:pt x="1096151" y="3176458"/>
                </a:cubicBezTo>
                <a:cubicBezTo>
                  <a:pt x="1096151" y="3192705"/>
                  <a:pt x="1093129" y="3205154"/>
                  <a:pt x="1086914" y="3214495"/>
                </a:cubicBezTo>
                <a:cubicBezTo>
                  <a:pt x="1080411" y="3224272"/>
                  <a:pt x="1069540" y="3233397"/>
                  <a:pt x="1054690" y="3241595"/>
                </a:cubicBezTo>
                <a:cubicBezTo>
                  <a:pt x="1038841" y="3250215"/>
                  <a:pt x="1020587" y="3255779"/>
                  <a:pt x="998998" y="3258583"/>
                </a:cubicBezTo>
                <a:cubicBezTo>
                  <a:pt x="975890" y="3261439"/>
                  <a:pt x="944288" y="3262893"/>
                  <a:pt x="905075" y="3262893"/>
                </a:cubicBezTo>
                <a:lnTo>
                  <a:pt x="847052" y="3262893"/>
                </a:lnTo>
                <a:close/>
                <a:moveTo>
                  <a:pt x="2329012" y="2992241"/>
                </a:moveTo>
                <a:cubicBezTo>
                  <a:pt x="2350746" y="2992241"/>
                  <a:pt x="2368958" y="2994654"/>
                  <a:pt x="2383139" y="2999429"/>
                </a:cubicBezTo>
                <a:cubicBezTo>
                  <a:pt x="2396562" y="3003926"/>
                  <a:pt x="2407325" y="3010331"/>
                  <a:pt x="2415957" y="3018923"/>
                </a:cubicBezTo>
                <a:cubicBezTo>
                  <a:pt x="2423487" y="3026524"/>
                  <a:pt x="2429356" y="3035993"/>
                  <a:pt x="2433461" y="3047207"/>
                </a:cubicBezTo>
                <a:cubicBezTo>
                  <a:pt x="2436157" y="3054409"/>
                  <a:pt x="2438146" y="3062762"/>
                  <a:pt x="2439390" y="3072173"/>
                </a:cubicBezTo>
                <a:lnTo>
                  <a:pt x="2202151" y="3072173"/>
                </a:lnTo>
                <a:cubicBezTo>
                  <a:pt x="2204102" y="3064652"/>
                  <a:pt x="2206687" y="3057820"/>
                  <a:pt x="2209942" y="3051554"/>
                </a:cubicBezTo>
                <a:lnTo>
                  <a:pt x="2209942" y="3051554"/>
                </a:lnTo>
                <a:cubicBezTo>
                  <a:pt x="2215826" y="3040310"/>
                  <a:pt x="2224198" y="3030261"/>
                  <a:pt x="2235214" y="3021096"/>
                </a:cubicBezTo>
                <a:cubicBezTo>
                  <a:pt x="2246893" y="3011852"/>
                  <a:pt x="2260211" y="3004643"/>
                  <a:pt x="2274743" y="2999675"/>
                </a:cubicBezTo>
                <a:cubicBezTo>
                  <a:pt x="2289386" y="2994741"/>
                  <a:pt x="2307642" y="2992241"/>
                  <a:pt x="2329012" y="2992241"/>
                </a:cubicBezTo>
                <a:close/>
                <a:moveTo>
                  <a:pt x="1501895" y="2992241"/>
                </a:moveTo>
                <a:cubicBezTo>
                  <a:pt x="1523629" y="2992241"/>
                  <a:pt x="1541840" y="2994653"/>
                  <a:pt x="1556022" y="2999428"/>
                </a:cubicBezTo>
                <a:cubicBezTo>
                  <a:pt x="1569444" y="3003934"/>
                  <a:pt x="1580200" y="3010338"/>
                  <a:pt x="1588825" y="3018930"/>
                </a:cubicBezTo>
                <a:cubicBezTo>
                  <a:pt x="1596333" y="3026495"/>
                  <a:pt x="1602209" y="3035971"/>
                  <a:pt x="1606343" y="3047214"/>
                </a:cubicBezTo>
                <a:cubicBezTo>
                  <a:pt x="1609084" y="3054510"/>
                  <a:pt x="1611051" y="3062762"/>
                  <a:pt x="1612288" y="3072173"/>
                </a:cubicBezTo>
                <a:lnTo>
                  <a:pt x="1375048" y="3072173"/>
                </a:lnTo>
                <a:cubicBezTo>
                  <a:pt x="1376993" y="3064668"/>
                  <a:pt x="1379577" y="3057829"/>
                  <a:pt x="1382832" y="3051540"/>
                </a:cubicBezTo>
                <a:lnTo>
                  <a:pt x="1382832" y="3051540"/>
                </a:lnTo>
                <a:cubicBezTo>
                  <a:pt x="1388612" y="3040477"/>
                  <a:pt x="1397222" y="3030145"/>
                  <a:pt x="1408112" y="3021096"/>
                </a:cubicBezTo>
                <a:cubicBezTo>
                  <a:pt x="1419806" y="3011845"/>
                  <a:pt x="1433131" y="3004629"/>
                  <a:pt x="1447641" y="2999674"/>
                </a:cubicBezTo>
                <a:cubicBezTo>
                  <a:pt x="1462284" y="2994740"/>
                  <a:pt x="1480540" y="2992241"/>
                  <a:pt x="1501895" y="2992241"/>
                </a:cubicBezTo>
                <a:close/>
                <a:moveTo>
                  <a:pt x="1507027" y="2899715"/>
                </a:moveTo>
                <a:cubicBezTo>
                  <a:pt x="1430614" y="2899715"/>
                  <a:pt x="1367615" y="2921373"/>
                  <a:pt x="1319781" y="2964081"/>
                </a:cubicBezTo>
                <a:cubicBezTo>
                  <a:pt x="1271375" y="3007275"/>
                  <a:pt x="1246825" y="3065893"/>
                  <a:pt x="1246825" y="3138305"/>
                </a:cubicBezTo>
                <a:cubicBezTo>
                  <a:pt x="1246825" y="3211994"/>
                  <a:pt x="1272290" y="3269919"/>
                  <a:pt x="1322530" y="3310477"/>
                </a:cubicBezTo>
                <a:cubicBezTo>
                  <a:pt x="1371674" y="3350115"/>
                  <a:pt x="1440803" y="3370212"/>
                  <a:pt x="1528008" y="3370212"/>
                </a:cubicBezTo>
                <a:cubicBezTo>
                  <a:pt x="1549713" y="3370212"/>
                  <a:pt x="1568290" y="3369167"/>
                  <a:pt x="1583373" y="3367105"/>
                </a:cubicBezTo>
                <a:cubicBezTo>
                  <a:pt x="1597368" y="3365072"/>
                  <a:pt x="1612995" y="3362193"/>
                  <a:pt x="1631243" y="3358290"/>
                </a:cubicBezTo>
                <a:cubicBezTo>
                  <a:pt x="1643474" y="3355590"/>
                  <a:pt x="1657462" y="3351784"/>
                  <a:pt x="1674020" y="3346621"/>
                </a:cubicBezTo>
                <a:lnTo>
                  <a:pt x="1693296" y="3340590"/>
                </a:lnTo>
                <a:cubicBezTo>
                  <a:pt x="1700439" y="3338349"/>
                  <a:pt x="1706815" y="3336347"/>
                  <a:pt x="1712438" y="3334610"/>
                </a:cubicBezTo>
                <a:lnTo>
                  <a:pt x="1724795" y="3330775"/>
                </a:lnTo>
                <a:lnTo>
                  <a:pt x="1724795" y="3224249"/>
                </a:lnTo>
                <a:lnTo>
                  <a:pt x="1696819" y="3224249"/>
                </a:lnTo>
                <a:lnTo>
                  <a:pt x="1692439" y="3227114"/>
                </a:lnTo>
                <a:cubicBezTo>
                  <a:pt x="1685877" y="3231387"/>
                  <a:pt x="1677349" y="3236105"/>
                  <a:pt x="1667115" y="3241120"/>
                </a:cubicBezTo>
                <a:cubicBezTo>
                  <a:pt x="1656993" y="3246053"/>
                  <a:pt x="1644390" y="3251187"/>
                  <a:pt x="1628488" y="3256841"/>
                </a:cubicBezTo>
                <a:cubicBezTo>
                  <a:pt x="1614008" y="3262085"/>
                  <a:pt x="1597979" y="3266351"/>
                  <a:pt x="1580855" y="3269504"/>
                </a:cubicBezTo>
                <a:cubicBezTo>
                  <a:pt x="1563150" y="3272761"/>
                  <a:pt x="1545095" y="3274415"/>
                  <a:pt x="1527197" y="3274415"/>
                </a:cubicBezTo>
                <a:cubicBezTo>
                  <a:pt x="1477561" y="3274415"/>
                  <a:pt x="1438583" y="3262916"/>
                  <a:pt x="1411330" y="3240237"/>
                </a:cubicBezTo>
                <a:cubicBezTo>
                  <a:pt x="1388404" y="3221156"/>
                  <a:pt x="1375600" y="3195013"/>
                  <a:pt x="1372457" y="3160668"/>
                </a:cubicBezTo>
                <a:lnTo>
                  <a:pt x="1734724" y="3160668"/>
                </a:lnTo>
                <a:lnTo>
                  <a:pt x="1734724" y="3105281"/>
                </a:lnTo>
                <a:cubicBezTo>
                  <a:pt x="1734724" y="3069616"/>
                  <a:pt x="1729145" y="3038985"/>
                  <a:pt x="1718218" y="3014418"/>
                </a:cubicBezTo>
                <a:cubicBezTo>
                  <a:pt x="1707291" y="2989162"/>
                  <a:pt x="1691188" y="2967435"/>
                  <a:pt x="1670362" y="2949856"/>
                </a:cubicBezTo>
                <a:lnTo>
                  <a:pt x="1670362" y="2949854"/>
                </a:lnTo>
                <a:cubicBezTo>
                  <a:pt x="1649775" y="2932431"/>
                  <a:pt x="1625523" y="2919554"/>
                  <a:pt x="1598366" y="2911603"/>
                </a:cubicBezTo>
                <a:cubicBezTo>
                  <a:pt x="1571448" y="2903601"/>
                  <a:pt x="1541572" y="2899715"/>
                  <a:pt x="1507027" y="2899715"/>
                </a:cubicBezTo>
                <a:close/>
                <a:moveTo>
                  <a:pt x="2334136" y="2899713"/>
                </a:moveTo>
                <a:cubicBezTo>
                  <a:pt x="2257760" y="2899713"/>
                  <a:pt x="2194762" y="2921368"/>
                  <a:pt x="2146891" y="2964084"/>
                </a:cubicBezTo>
                <a:cubicBezTo>
                  <a:pt x="2098468" y="3007295"/>
                  <a:pt x="2073926" y="3065914"/>
                  <a:pt x="2073926" y="3138304"/>
                </a:cubicBezTo>
                <a:cubicBezTo>
                  <a:pt x="2073926" y="3211987"/>
                  <a:pt x="2099400" y="3269905"/>
                  <a:pt x="2149647" y="3310477"/>
                </a:cubicBezTo>
                <a:cubicBezTo>
                  <a:pt x="2198791" y="3350116"/>
                  <a:pt x="2267913" y="3370212"/>
                  <a:pt x="2355111" y="3370212"/>
                </a:cubicBezTo>
                <a:cubicBezTo>
                  <a:pt x="2376801" y="3370212"/>
                  <a:pt x="2395384" y="3369167"/>
                  <a:pt x="2410498" y="3367105"/>
                </a:cubicBezTo>
                <a:cubicBezTo>
                  <a:pt x="2424433" y="3365080"/>
                  <a:pt x="2440060" y="3362200"/>
                  <a:pt x="2458375" y="3358283"/>
                </a:cubicBezTo>
                <a:cubicBezTo>
                  <a:pt x="2470524" y="3355605"/>
                  <a:pt x="2484505" y="3351793"/>
                  <a:pt x="2501144" y="3346621"/>
                </a:cubicBezTo>
                <a:lnTo>
                  <a:pt x="2551868" y="3330761"/>
                </a:lnTo>
                <a:lnTo>
                  <a:pt x="2551868" y="3224249"/>
                </a:lnTo>
                <a:lnTo>
                  <a:pt x="2523959" y="3224249"/>
                </a:lnTo>
                <a:lnTo>
                  <a:pt x="2519564" y="3227121"/>
                </a:lnTo>
                <a:cubicBezTo>
                  <a:pt x="2513114" y="3231328"/>
                  <a:pt x="2504586" y="3236046"/>
                  <a:pt x="2494240" y="3241120"/>
                </a:cubicBezTo>
                <a:cubicBezTo>
                  <a:pt x="2484266" y="3245994"/>
                  <a:pt x="2471657" y="3251121"/>
                  <a:pt x="2455598" y="3256841"/>
                </a:cubicBezTo>
                <a:cubicBezTo>
                  <a:pt x="2441133" y="3262086"/>
                  <a:pt x="2425111" y="3266351"/>
                  <a:pt x="2407965" y="3269505"/>
                </a:cubicBezTo>
                <a:cubicBezTo>
                  <a:pt x="2390275" y="3272761"/>
                  <a:pt x="2372228" y="3274415"/>
                  <a:pt x="2354337" y="3274415"/>
                </a:cubicBezTo>
                <a:cubicBezTo>
                  <a:pt x="2304700" y="3274415"/>
                  <a:pt x="2265700" y="3262917"/>
                  <a:pt x="2238432" y="3240237"/>
                </a:cubicBezTo>
                <a:cubicBezTo>
                  <a:pt x="2215505" y="3221149"/>
                  <a:pt x="2202702" y="3195006"/>
                  <a:pt x="2199566" y="3160668"/>
                </a:cubicBezTo>
                <a:lnTo>
                  <a:pt x="2561834" y="3160668"/>
                </a:lnTo>
                <a:lnTo>
                  <a:pt x="2561834" y="3105281"/>
                </a:lnTo>
                <a:cubicBezTo>
                  <a:pt x="2561834" y="3069674"/>
                  <a:pt x="2556270" y="3039056"/>
                  <a:pt x="2545344" y="3014388"/>
                </a:cubicBezTo>
                <a:cubicBezTo>
                  <a:pt x="2534357" y="2989096"/>
                  <a:pt x="2518254" y="2967376"/>
                  <a:pt x="2497495" y="2949852"/>
                </a:cubicBezTo>
                <a:cubicBezTo>
                  <a:pt x="2476878" y="2932424"/>
                  <a:pt x="2452626" y="2919549"/>
                  <a:pt x="2425476" y="2911603"/>
                </a:cubicBezTo>
                <a:cubicBezTo>
                  <a:pt x="2398945" y="2903712"/>
                  <a:pt x="2368213" y="2899713"/>
                  <a:pt x="2334136" y="2899713"/>
                </a:cubicBezTo>
                <a:close/>
                <a:moveTo>
                  <a:pt x="847052" y="2870944"/>
                </a:moveTo>
                <a:lnTo>
                  <a:pt x="918688" y="2870944"/>
                </a:lnTo>
                <a:cubicBezTo>
                  <a:pt x="950802" y="2870944"/>
                  <a:pt x="975998" y="2871690"/>
                  <a:pt x="993740" y="2873179"/>
                </a:cubicBezTo>
                <a:cubicBezTo>
                  <a:pt x="1009790" y="2874378"/>
                  <a:pt x="1024704" y="2877972"/>
                  <a:pt x="1037841" y="2883757"/>
                </a:cubicBezTo>
                <a:cubicBezTo>
                  <a:pt x="1046974" y="2887934"/>
                  <a:pt x="1053472" y="2893305"/>
                  <a:pt x="1057161" y="2899722"/>
                </a:cubicBezTo>
                <a:cubicBezTo>
                  <a:pt x="1061252" y="2906846"/>
                  <a:pt x="1063329" y="2915598"/>
                  <a:pt x="1063329" y="2925727"/>
                </a:cubicBezTo>
                <a:cubicBezTo>
                  <a:pt x="1063329" y="2939814"/>
                  <a:pt x="1060944" y="2951627"/>
                  <a:pt x="1056230" y="2960864"/>
                </a:cubicBezTo>
                <a:lnTo>
                  <a:pt x="1056229" y="2960863"/>
                </a:lnTo>
                <a:cubicBezTo>
                  <a:pt x="1051974" y="2969234"/>
                  <a:pt x="1044733" y="2975897"/>
                  <a:pt x="1034000" y="2981272"/>
                </a:cubicBezTo>
                <a:cubicBezTo>
                  <a:pt x="1020856" y="2987952"/>
                  <a:pt x="1008186" y="2992328"/>
                  <a:pt x="996205" y="2994313"/>
                </a:cubicBezTo>
                <a:cubicBezTo>
                  <a:pt x="983658" y="2996494"/>
                  <a:pt x="963073" y="2997595"/>
                  <a:pt x="935025" y="2997595"/>
                </a:cubicBezTo>
                <a:lnTo>
                  <a:pt x="847052" y="2997595"/>
                </a:lnTo>
                <a:close/>
                <a:moveTo>
                  <a:pt x="1794320" y="2792206"/>
                </a:moveTo>
                <a:lnTo>
                  <a:pt x="1794320" y="2911231"/>
                </a:lnTo>
                <a:lnTo>
                  <a:pt x="1734785" y="2911231"/>
                </a:lnTo>
                <a:lnTo>
                  <a:pt x="1734785" y="3004157"/>
                </a:lnTo>
                <a:lnTo>
                  <a:pt x="1794320" y="3004157"/>
                </a:lnTo>
                <a:lnTo>
                  <a:pt x="1794320" y="3216185"/>
                </a:lnTo>
                <a:cubicBezTo>
                  <a:pt x="1794320" y="3268243"/>
                  <a:pt x="1810103" y="3307332"/>
                  <a:pt x="1841222" y="3332377"/>
                </a:cubicBezTo>
                <a:cubicBezTo>
                  <a:pt x="1871164" y="3356481"/>
                  <a:pt x="1912764" y="3368708"/>
                  <a:pt x="1964865" y="3368708"/>
                </a:cubicBezTo>
                <a:cubicBezTo>
                  <a:pt x="1980194" y="3368708"/>
                  <a:pt x="1996782" y="3367587"/>
                  <a:pt x="2014017" y="3365413"/>
                </a:cubicBezTo>
                <a:cubicBezTo>
                  <a:pt x="2031707" y="3363321"/>
                  <a:pt x="2049330" y="3360264"/>
                  <a:pt x="2066364" y="3356325"/>
                </a:cubicBezTo>
                <a:lnTo>
                  <a:pt x="2079973" y="3353179"/>
                </a:lnTo>
                <a:lnTo>
                  <a:pt x="2079973" y="3259206"/>
                </a:lnTo>
                <a:lnTo>
                  <a:pt x="2054201" y="3259206"/>
                </a:lnTo>
                <a:lnTo>
                  <a:pt x="2051311" y="3260245"/>
                </a:lnTo>
                <a:cubicBezTo>
                  <a:pt x="2046008" y="3262153"/>
                  <a:pt x="2036728" y="3264808"/>
                  <a:pt x="2023924" y="3268088"/>
                </a:cubicBezTo>
                <a:cubicBezTo>
                  <a:pt x="2011902" y="3271025"/>
                  <a:pt x="1999307" y="3272509"/>
                  <a:pt x="1986481" y="3272509"/>
                </a:cubicBezTo>
                <a:cubicBezTo>
                  <a:pt x="1968269" y="3272509"/>
                  <a:pt x="1954021" y="3270691"/>
                  <a:pt x="1944122" y="3267093"/>
                </a:cubicBezTo>
                <a:cubicBezTo>
                  <a:pt x="1936174" y="3264222"/>
                  <a:pt x="1930528" y="3260127"/>
                  <a:pt x="1927229" y="3254755"/>
                </a:cubicBezTo>
                <a:cubicBezTo>
                  <a:pt x="1922514" y="3247285"/>
                  <a:pt x="1919863" y="3239414"/>
                  <a:pt x="1919125" y="3230726"/>
                </a:cubicBezTo>
                <a:cubicBezTo>
                  <a:pt x="1918224" y="3219754"/>
                  <a:pt x="1917769" y="3203879"/>
                  <a:pt x="1917769" y="3183529"/>
                </a:cubicBezTo>
                <a:lnTo>
                  <a:pt x="1917769" y="3004157"/>
                </a:lnTo>
                <a:lnTo>
                  <a:pt x="2079973" y="3004157"/>
                </a:lnTo>
                <a:lnTo>
                  <a:pt x="2079973" y="2911231"/>
                </a:lnTo>
                <a:lnTo>
                  <a:pt x="1917769" y="2911231"/>
                </a:lnTo>
                <a:lnTo>
                  <a:pt x="1917769" y="2792206"/>
                </a:lnTo>
                <a:close/>
                <a:moveTo>
                  <a:pt x="719028" y="2773207"/>
                </a:moveTo>
                <a:lnTo>
                  <a:pt x="719028" y="3360591"/>
                </a:lnTo>
                <a:lnTo>
                  <a:pt x="936938" y="3360591"/>
                </a:lnTo>
                <a:cubicBezTo>
                  <a:pt x="985520" y="3360591"/>
                  <a:pt x="1026006" y="3356985"/>
                  <a:pt x="1057229" y="3349908"/>
                </a:cubicBezTo>
                <a:cubicBezTo>
                  <a:pt x="1088837" y="3342815"/>
                  <a:pt x="1119062" y="3330389"/>
                  <a:pt x="1146890" y="3313066"/>
                </a:cubicBezTo>
                <a:cubicBezTo>
                  <a:pt x="1171275" y="3298259"/>
                  <a:pt x="1191051" y="3278873"/>
                  <a:pt x="1205687" y="3255453"/>
                </a:cubicBezTo>
                <a:cubicBezTo>
                  <a:pt x="1220517" y="3231697"/>
                  <a:pt x="1228039" y="3204130"/>
                  <a:pt x="1228039" y="3173528"/>
                </a:cubicBezTo>
                <a:cubicBezTo>
                  <a:pt x="1228039" y="3133630"/>
                  <a:pt x="1214856" y="3099760"/>
                  <a:pt x="1188861" y="3072874"/>
                </a:cubicBezTo>
                <a:cubicBezTo>
                  <a:pt x="1171842" y="3055256"/>
                  <a:pt x="1150122" y="3041287"/>
                  <a:pt x="1124008" y="3031130"/>
                </a:cubicBezTo>
                <a:cubicBezTo>
                  <a:pt x="1140089" y="3021262"/>
                  <a:pt x="1153787" y="3009656"/>
                  <a:pt x="1164937" y="2996412"/>
                </a:cubicBezTo>
                <a:lnTo>
                  <a:pt x="1164937" y="2996413"/>
                </a:lnTo>
                <a:cubicBezTo>
                  <a:pt x="1185033" y="2972812"/>
                  <a:pt x="1195214" y="2945536"/>
                  <a:pt x="1195214" y="2915344"/>
                </a:cubicBezTo>
                <a:cubicBezTo>
                  <a:pt x="1195214" y="2888701"/>
                  <a:pt x="1188400" y="2865021"/>
                  <a:pt x="1174858" y="2844826"/>
                </a:cubicBezTo>
                <a:cubicBezTo>
                  <a:pt x="1161242" y="2824906"/>
                  <a:pt x="1140201" y="2808783"/>
                  <a:pt x="1112225" y="2796858"/>
                </a:cubicBezTo>
                <a:cubicBezTo>
                  <a:pt x="1087495" y="2786495"/>
                  <a:pt x="1061717" y="2779894"/>
                  <a:pt x="1035724" y="2777254"/>
                </a:cubicBezTo>
                <a:cubicBezTo>
                  <a:pt x="1010509" y="2774529"/>
                  <a:pt x="973271" y="2773207"/>
                  <a:pt x="921877" y="2773207"/>
                </a:cubicBezTo>
                <a:close/>
                <a:moveTo>
                  <a:pt x="2615684" y="2748283"/>
                </a:moveTo>
                <a:lnTo>
                  <a:pt x="2615684" y="3360591"/>
                </a:lnTo>
                <a:lnTo>
                  <a:pt x="2739105" y="3360591"/>
                </a:lnTo>
                <a:lnTo>
                  <a:pt x="2739105" y="3178521"/>
                </a:lnTo>
                <a:lnTo>
                  <a:pt x="2754858" y="3166516"/>
                </a:lnTo>
                <a:lnTo>
                  <a:pt x="2944353" y="3360591"/>
                </a:lnTo>
                <a:lnTo>
                  <a:pt x="3110459" y="3360591"/>
                </a:lnTo>
                <a:lnTo>
                  <a:pt x="2849996" y="3103313"/>
                </a:lnTo>
                <a:lnTo>
                  <a:pt x="3088264" y="2911233"/>
                </a:lnTo>
                <a:lnTo>
                  <a:pt x="2922291" y="2911233"/>
                </a:lnTo>
                <a:lnTo>
                  <a:pt x="2739105" y="3066044"/>
                </a:lnTo>
                <a:lnTo>
                  <a:pt x="2739105" y="2748283"/>
                </a:lnTo>
                <a:close/>
                <a:moveTo>
                  <a:pt x="999381" y="2515128"/>
                </a:moveTo>
                <a:cubicBezTo>
                  <a:pt x="902411" y="2515128"/>
                  <a:pt x="811170" y="2556254"/>
                  <a:pt x="742841" y="2630578"/>
                </a:cubicBezTo>
                <a:cubicBezTo>
                  <a:pt x="729740" y="2643717"/>
                  <a:pt x="724892" y="2659651"/>
                  <a:pt x="729540" y="2674290"/>
                </a:cubicBezTo>
                <a:cubicBezTo>
                  <a:pt x="733450" y="2686606"/>
                  <a:pt x="743667" y="2695636"/>
                  <a:pt x="756206" y="2697864"/>
                </a:cubicBezTo>
                <a:cubicBezTo>
                  <a:pt x="758239" y="2698223"/>
                  <a:pt x="760273" y="2698400"/>
                  <a:pt x="762303" y="2698400"/>
                </a:cubicBezTo>
                <a:cubicBezTo>
                  <a:pt x="774580" y="2698400"/>
                  <a:pt x="786611" y="2691877"/>
                  <a:pt x="796089" y="2679886"/>
                </a:cubicBezTo>
                <a:cubicBezTo>
                  <a:pt x="853763" y="2617338"/>
                  <a:pt x="937703" y="2576948"/>
                  <a:pt x="1010063" y="2576948"/>
                </a:cubicBezTo>
                <a:cubicBezTo>
                  <a:pt x="1094055" y="2576948"/>
                  <a:pt x="1167626" y="2606648"/>
                  <a:pt x="1217136" y="2660496"/>
                </a:cubicBezTo>
                <a:cubicBezTo>
                  <a:pt x="1231802" y="2676767"/>
                  <a:pt x="1249008" y="2677002"/>
                  <a:pt x="1258430" y="2668824"/>
                </a:cubicBezTo>
                <a:cubicBezTo>
                  <a:pt x="1266750" y="2661601"/>
                  <a:pt x="1269700" y="2646768"/>
                  <a:pt x="1256523" y="2631262"/>
                </a:cubicBezTo>
                <a:lnTo>
                  <a:pt x="1256225" y="2630922"/>
                </a:lnTo>
                <a:cubicBezTo>
                  <a:pt x="1187566" y="2556254"/>
                  <a:pt x="1096352" y="2515128"/>
                  <a:pt x="999381" y="2515128"/>
                </a:cubicBezTo>
                <a:close/>
                <a:moveTo>
                  <a:pt x="958302" y="2427358"/>
                </a:moveTo>
                <a:cubicBezTo>
                  <a:pt x="793248" y="2438881"/>
                  <a:pt x="655515" y="2501690"/>
                  <a:pt x="537355" y="2619250"/>
                </a:cubicBezTo>
                <a:cubicBezTo>
                  <a:pt x="297042" y="2853594"/>
                  <a:pt x="289034" y="3260514"/>
                  <a:pt x="519934" y="3507883"/>
                </a:cubicBezTo>
                <a:cubicBezTo>
                  <a:pt x="638519" y="3633599"/>
                  <a:pt x="802977" y="3708351"/>
                  <a:pt x="971136" y="3712987"/>
                </a:cubicBezTo>
                <a:lnTo>
                  <a:pt x="971526" y="3712995"/>
                </a:lnTo>
                <a:lnTo>
                  <a:pt x="971911" y="3712987"/>
                </a:lnTo>
                <a:cubicBezTo>
                  <a:pt x="1131398" y="3710391"/>
                  <a:pt x="1268709" y="3683846"/>
                  <a:pt x="1420284" y="3562788"/>
                </a:cubicBezTo>
                <a:cubicBezTo>
                  <a:pt x="1470829" y="3530265"/>
                  <a:pt x="1484273" y="3475990"/>
                  <a:pt x="1465027" y="3445417"/>
                </a:cubicBezTo>
                <a:cubicBezTo>
                  <a:pt x="1452998" y="3426300"/>
                  <a:pt x="1424574" y="3412834"/>
                  <a:pt x="1384093" y="3437761"/>
                </a:cubicBezTo>
                <a:lnTo>
                  <a:pt x="1383139" y="3438384"/>
                </a:lnTo>
                <a:cubicBezTo>
                  <a:pt x="1258713" y="3526563"/>
                  <a:pt x="1127674" y="3569472"/>
                  <a:pt x="982547" y="3569569"/>
                </a:cubicBezTo>
                <a:cubicBezTo>
                  <a:pt x="843504" y="3562002"/>
                  <a:pt x="722875" y="3509722"/>
                  <a:pt x="623987" y="3414185"/>
                </a:cubicBezTo>
                <a:cubicBezTo>
                  <a:pt x="520749" y="3302036"/>
                  <a:pt x="469087" y="3183574"/>
                  <a:pt x="466058" y="3052599"/>
                </a:cubicBezTo>
                <a:cubicBezTo>
                  <a:pt x="467280" y="2899480"/>
                  <a:pt x="514814" y="2768407"/>
                  <a:pt x="603504" y="2673575"/>
                </a:cubicBezTo>
                <a:cubicBezTo>
                  <a:pt x="706214" y="2564051"/>
                  <a:pt x="852251" y="2496029"/>
                  <a:pt x="984666" y="2496029"/>
                </a:cubicBezTo>
                <a:lnTo>
                  <a:pt x="984750" y="2496029"/>
                </a:lnTo>
                <a:cubicBezTo>
                  <a:pt x="1066118" y="2496029"/>
                  <a:pt x="1130347" y="2514777"/>
                  <a:pt x="1199514" y="2558702"/>
                </a:cubicBezTo>
                <a:cubicBezTo>
                  <a:pt x="1212943" y="2567240"/>
                  <a:pt x="1229173" y="2582377"/>
                  <a:pt x="1241023" y="2593429"/>
                </a:cubicBezTo>
                <a:cubicBezTo>
                  <a:pt x="1243265" y="2595520"/>
                  <a:pt x="1245366" y="2597480"/>
                  <a:pt x="1247287" y="2599248"/>
                </a:cubicBezTo>
                <a:cubicBezTo>
                  <a:pt x="1258401" y="2612738"/>
                  <a:pt x="1271852" y="2619572"/>
                  <a:pt x="1283472" y="2617668"/>
                </a:cubicBezTo>
                <a:cubicBezTo>
                  <a:pt x="1291546" y="2616321"/>
                  <a:pt x="1297967" y="2610948"/>
                  <a:pt x="1300655" y="2603293"/>
                </a:cubicBezTo>
                <a:cubicBezTo>
                  <a:pt x="1305356" y="2589892"/>
                  <a:pt x="1298108" y="2573202"/>
                  <a:pt x="1277841" y="2550766"/>
                </a:cubicBezTo>
                <a:lnTo>
                  <a:pt x="1277200" y="2550088"/>
                </a:lnTo>
                <a:cubicBezTo>
                  <a:pt x="1260300" y="2533281"/>
                  <a:pt x="1246215" y="2520964"/>
                  <a:pt x="1232867" y="2511332"/>
                </a:cubicBezTo>
                <a:cubicBezTo>
                  <a:pt x="1148671" y="2450495"/>
                  <a:pt x="1058979" y="2422993"/>
                  <a:pt x="958302" y="242735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61175"/>
                </a:lnTo>
                <a:lnTo>
                  <a:pt x="0" y="6861175"/>
                </a:lnTo>
                <a:close/>
              </a:path>
            </a:pathLst>
          </a:custGeom>
          <a:solidFill>
            <a:srgbClr val="002E1F"/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C0952-228B-E4A5-3534-66AF18369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0" y="4343344"/>
            <a:ext cx="5441888" cy="1733920"/>
          </a:xfrm>
        </p:spPr>
        <p:txBody>
          <a:bodyPr lIns="0" tIns="0" rIns="0" bIns="0" anchor="t"/>
          <a:lstStyle>
            <a:lvl1pPr>
              <a:defRPr lang="en-NO" sz="4400" b="1" kern="1200">
                <a:solidFill>
                  <a:schemeClr val="bg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r>
              <a:rPr lang="en-NO"/>
              <a:t>Tittel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F3759-687B-5872-6179-ACD0F6E0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2970"/>
            <a:ext cx="12192000" cy="257594"/>
          </a:xfrm>
          <a:solidFill>
            <a:srgbClr val="007549"/>
          </a:solidFill>
        </p:spPr>
        <p:txBody>
          <a:bodyPr lIns="360000" rIns="360000"/>
          <a:lstStyle>
            <a:lvl1pPr algn="l">
              <a:defRPr lang="en-NO" sz="1000" kern="1200">
                <a:solidFill>
                  <a:schemeClr val="bg1"/>
                </a:solidFill>
                <a:latin typeface="Plus Jakarta Sans" pitchFamily="2" charset="77"/>
                <a:ea typeface="DIN 2014" panose="020B0504020202020204" pitchFamily="34" charset="0"/>
                <a:cs typeface="Plus Jakarta Sans" pitchFamily="2" charset="77"/>
              </a:defRPr>
            </a:lvl1pPr>
          </a:lstStyle>
          <a:p>
            <a:r>
              <a:rPr lang="nb-NO" dirty="0"/>
              <a:t>Betek Norge AS   |   www.betek-norge.no   |   prosjekt@betek-norge.no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60B88F-8F8C-4BD1-8E0D-E814DCD74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47797" y="-2254345"/>
            <a:ext cx="2382903" cy="7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9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4F3D2-08C0-85EA-1383-1C90C660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5D83B-53D9-9747-6B24-F9272B228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C414B-DF10-018F-A5DA-00181FA15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D12A0-666E-441F-D72B-44BB92ADB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Betek Norge AS   |   www.betek-norge.no   |   prosjekt@betek-norge.no</a:t>
            </a:r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38F45-89FD-79F5-7176-F326D5A99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C82B2-62E4-C244-9EF4-FB747DCA383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1214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6" r:id="rId3"/>
    <p:sldLayoutId id="2147483667" r:id="rId4"/>
    <p:sldLayoutId id="2147483665" r:id="rId5"/>
    <p:sldLayoutId id="2147483664" r:id="rId6"/>
    <p:sldLayoutId id="2147483661" r:id="rId7"/>
    <p:sldLayoutId id="214748365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43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56EC3B7-C32F-41CC-C873-9C1B2EF89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871CB0-5BAC-51D8-3896-AFCF7CCD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BF5EF-AA74-6DB0-58CF-BAF88B8E7F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8EBA1-2FA3-96B2-0625-2CEA4D95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Betek Norge AS   |   www.betek-norge.no   |   prosjekt@betek-norge.no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940853-E146-BACC-728E-6A3771AB3A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87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2F3-699E-2703-6734-817B38B3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1F680-DAE9-5368-1B68-31DEBC88EE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1EB1C-72C3-6897-456D-938B9122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Betek Norge AS   |   www.betek-norge.no   |   prosjekt@betek-norge.no</a:t>
            </a:r>
          </a:p>
        </p:txBody>
      </p:sp>
    </p:spTree>
    <p:extLst>
      <p:ext uri="{BB962C8B-B14F-4D97-AF65-F5344CB8AC3E}">
        <p14:creationId xmlns:p14="http://schemas.microsoft.com/office/powerpoint/2010/main" val="241372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8CD3-3761-1DCF-6FD7-4F66D499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12894-62E8-B39B-9D3F-5283EADB63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AE687-D924-A06E-F71E-9E92823C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Betek Norge AS   |   www.betek-norge.no   |   prosjekt@betek-norge.no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2AFD6-99EB-2A5A-4383-57565DD5A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38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68EE62-5992-9167-7BD3-37A883A395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F053B-542C-636B-6437-0AFD2D9B3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518C71-D9A4-C6DC-1AB8-B9559BCD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3BC5E-EDC2-09B2-B711-A39752DC70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2443C-62F3-D040-BCDB-6A37D6475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Betek Norge AS   |   www.betek-norge.no   |   prosjekt@betek-norge.no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BCBFDD-0D0B-BA75-DC67-55D519FB53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1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20FAD1-5AF4-7BC8-52B8-D1D229FD62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1999" cy="6861174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298055-92BB-86C7-3C3D-C44BF8AF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3EC94-D31B-56FD-BCF8-E05F053D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Betek Norge AS   |   www.betek-norge.no   |   prosjekt@betek-norge.no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5F6965-F516-411B-08EF-74C2944FF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47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B86C612-6DF3-67C3-4713-3C0CA28C96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E41C8-695B-A099-10EB-8E2BABC1F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300BD-7D03-1107-232D-5CF0FF3F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Betek Norge AS   |   www.betek-norge.no   |   prosjekt@betek-norge.no</a:t>
            </a:r>
          </a:p>
        </p:txBody>
      </p:sp>
    </p:spTree>
    <p:extLst>
      <p:ext uri="{BB962C8B-B14F-4D97-AF65-F5344CB8AC3E}">
        <p14:creationId xmlns:p14="http://schemas.microsoft.com/office/powerpoint/2010/main" val="319979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99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tek">
      <a:dk1>
        <a:srgbClr val="000000"/>
      </a:dk1>
      <a:lt1>
        <a:srgbClr val="FFFFFF"/>
      </a:lt1>
      <a:dk2>
        <a:srgbClr val="002E1F"/>
      </a:dk2>
      <a:lt2>
        <a:srgbClr val="F1F2F2"/>
      </a:lt2>
      <a:accent1>
        <a:srgbClr val="007449"/>
      </a:accent1>
      <a:accent2>
        <a:srgbClr val="FFF9AE"/>
      </a:accent2>
      <a:accent3>
        <a:srgbClr val="196B24"/>
      </a:accent3>
      <a:accent4>
        <a:srgbClr val="4F86A6"/>
      </a:accent4>
      <a:accent5>
        <a:srgbClr val="793E9D"/>
      </a:accent5>
      <a:accent6>
        <a:srgbClr val="C96B4B"/>
      </a:accent6>
      <a:hlink>
        <a:srgbClr val="0066CC"/>
      </a:hlink>
      <a:folHlink>
        <a:srgbClr val="6B5B9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90</Words>
  <Application>Microsoft Macintosh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Plus Jakarta Sans Light</vt:lpstr>
      <vt:lpstr>Plus Jakarta Sans SemiBold</vt:lpstr>
      <vt:lpstr>Plus Jakarta Sans</vt:lpstr>
      <vt:lpstr>Arial</vt:lpstr>
      <vt:lpstr>Aptos Display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Eskil Falnes-Malmo</dc:creator>
  <cp:lastModifiedBy>Lasse Spilling</cp:lastModifiedBy>
  <cp:revision>12</cp:revision>
  <dcterms:created xsi:type="dcterms:W3CDTF">2026-01-26T13:37:22Z</dcterms:created>
  <dcterms:modified xsi:type="dcterms:W3CDTF">2026-05-08T12:37:39Z</dcterms:modified>
</cp:coreProperties>
</file>