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5"/>
  </p:notesMasterIdLst>
  <p:sldIdLst>
    <p:sldId id="322" r:id="rId4"/>
    <p:sldId id="358" r:id="rId5"/>
    <p:sldId id="366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03" r:id="rId14"/>
  </p:sldIdLst>
  <p:sldSz cx="12192000" cy="6858000"/>
  <p:notesSz cx="6858000" cy="9144000"/>
  <p:defaultTextStyle>
    <a:defPPr>
      <a:defRPr lang="nb-NO"/>
    </a:defPPr>
    <a:lvl1pPr marL="0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64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26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90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52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314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78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440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504" algn="l" defTabSz="91412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51" autoAdjust="0"/>
    <p:restoredTop sz="86301"/>
  </p:normalViewPr>
  <p:slideViewPr>
    <p:cSldViewPr snapToGrid="0">
      <p:cViewPr varScale="1">
        <p:scale>
          <a:sx n="104" d="100"/>
          <a:sy n="104" d="100"/>
        </p:scale>
        <p:origin x="1680" y="2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17773-7A2E-4947-8F2B-069A5058FAAA}" type="datetimeFigureOut">
              <a:rPr lang="nb-NO" smtClean="0"/>
              <a:t>13.12.2024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B1AC1-6089-49E6-9811-CB4B88C7ABB4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80758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64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26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190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252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14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78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40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504" algn="l" defTabSz="9141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blå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EEFADA36-EFD5-FD34-9606-CAE26A368C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5325" y="6180396"/>
            <a:ext cx="4283430" cy="365125"/>
          </a:xfrm>
          <a:prstGeom prst="rect">
            <a:avLst/>
          </a:prstGeom>
        </p:spPr>
        <p:txBody>
          <a:bodyPr anchor="b" anchorCtr="0"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F958E1D-E979-8A46-9B3F-11E66A5FDD6D}" type="datetime4">
              <a:rPr lang="nb-NO" smtClean="0"/>
              <a:pPr/>
              <a:t>13. desember 2024</a:t>
            </a:fld>
            <a:r>
              <a:rPr lang="nb-NO" dirty="0"/>
              <a:t>____</a:t>
            </a:r>
            <a:r>
              <a:rPr lang="nb-NO" b="1" dirty="0" err="1">
                <a:cs typeface="Arial" panose="020B0604020202020204" pitchFamily="34" charset="0"/>
              </a:rPr>
              <a:t>aksell</a:t>
            </a:r>
            <a:endParaRPr lang="nb-NO" b="1" dirty="0"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F8DDE0-6F39-6E73-93BE-21C9DD0A5F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16025" y="718391"/>
            <a:ext cx="1851085" cy="523463"/>
          </a:xfrm>
          <a:prstGeom prst="rect">
            <a:avLst/>
          </a:prstGeom>
        </p:spPr>
      </p:pic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B2D7965F-F7AE-86C8-A4BD-747EAADDB651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059849" y="4151870"/>
            <a:ext cx="8656176" cy="1464276"/>
          </a:xfr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</a:defRPr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 err="1"/>
              <a:t>Undertittel</a:t>
            </a:r>
            <a:endParaRPr lang="en-GB" dirty="0"/>
          </a:p>
        </p:txBody>
      </p:sp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71B22ECA-5E42-AA73-2140-E7DA7B3AEC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9849" y="1983259"/>
            <a:ext cx="8656176" cy="1882779"/>
          </a:xfrm>
        </p:spPr>
        <p:txBody>
          <a:bodyPr anchor="b" anchorCtr="0"/>
          <a:lstStyle>
            <a:lvl1pPr marL="0" indent="0">
              <a:buNone/>
              <a:defRPr sz="3600">
                <a:solidFill>
                  <a:schemeClr val="bg1"/>
                </a:solidFill>
              </a:defRPr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Tittel </a:t>
            </a:r>
            <a:r>
              <a:rPr lang="en-GB" dirty="0" err="1"/>
              <a:t>på</a:t>
            </a:r>
            <a:r>
              <a:rPr lang="en-GB" dirty="0"/>
              <a:t> </a:t>
            </a:r>
            <a:r>
              <a:rPr lang="en-GB" dirty="0" err="1"/>
              <a:t>presentasjon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17072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killeark lilla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96963ADA-67F4-0682-082E-105F632AD4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44146" y="1952369"/>
            <a:ext cx="7933037" cy="1919849"/>
          </a:xfrm>
        </p:spPr>
        <p:txBody>
          <a:bodyPr anchor="b" anchorCtr="0"/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Tema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375F385-5FD2-BD58-E0EB-4C9F1C5AE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 flipH="1">
            <a:off x="9918664" y="1610797"/>
            <a:ext cx="2376282" cy="4078466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7E2308D2-469F-7F73-27E8-E5B356489CB2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tx1"/>
                </a:solidFill>
              </a:rPr>
              <a:t>aksell</a:t>
            </a:r>
            <a:r>
              <a:rPr lang="nb-NO" b="1" dirty="0">
                <a:solidFill>
                  <a:schemeClr val="tx1"/>
                </a:solidFill>
              </a:rPr>
              <a:t> ____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BAEF47B-A077-C7F9-FCCA-6C96D51CE0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04342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killeark grøn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8A6B07-88A7-284A-68D4-510FE6C1032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02121" y="3893770"/>
            <a:ext cx="2362200" cy="4078466"/>
          </a:xfrm>
          <a:prstGeom prst="rect">
            <a:avLst/>
          </a:prstGeom>
        </p:spPr>
      </p:pic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DFC103F4-E6A8-25E2-30DD-A675C0A9F74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0324" y="1952369"/>
            <a:ext cx="7926859" cy="1919849"/>
          </a:xfrm>
        </p:spPr>
        <p:txBody>
          <a:bodyPr anchor="b" anchorCtr="0"/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Tema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2BBC0D0A-B2B9-A7C5-3CB8-8D7CC0DE469E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tx1"/>
                </a:solidFill>
              </a:rPr>
              <a:t>aksell</a:t>
            </a:r>
            <a:r>
              <a:rPr lang="nb-NO" b="1" dirty="0">
                <a:solidFill>
                  <a:schemeClr val="tx1"/>
                </a:solidFill>
              </a:rPr>
              <a:t> ____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0AA1330-B6CA-EABD-4890-9AB43A1A5A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88245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ngang med under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031205C-E759-BAF5-DB95-8DE7D14C72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1056503" y="2001795"/>
            <a:ext cx="8637374" cy="1723734"/>
          </a:xfrm>
        </p:spPr>
        <p:txBody>
          <a:bodyPr anchor="b" anchorCtr="0"/>
          <a:lstStyle>
            <a:lvl1pPr marL="0" indent="0">
              <a:buNone/>
              <a:defRPr sz="2400" b="0"/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9CCB5D3-963A-6110-1E37-7FF5B7D932A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1056503" y="3940960"/>
            <a:ext cx="8637374" cy="927601"/>
          </a:xfrm>
        </p:spPr>
        <p:txBody>
          <a:bodyPr anchor="t" anchorCtr="0"/>
          <a:lstStyle>
            <a:lvl1pPr marL="0" indent="0">
              <a:buNone/>
              <a:defRPr sz="1800"/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BAFBC-8EFE-43A5-A752-044D13030CE4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AED887A-31EF-F5D4-C439-C8E520583C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A9F997-2A06-B80F-8846-52B84CC8F4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7810" y="6326446"/>
            <a:ext cx="749300" cy="21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37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tat eller tekstuttrek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5A9F997-2A06-B80F-8846-52B84CC8F4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57" y="6326446"/>
            <a:ext cx="749300" cy="217234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AC88892-BA64-0B75-EF01-1442AAC2A0F9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9A590D-593C-CA79-26AE-3081AEB7AC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BF8B5579-BD48-79E1-2A66-45CA1E75CE10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1773194" y="2360870"/>
            <a:ext cx="8637374" cy="1723734"/>
          </a:xfrm>
        </p:spPr>
        <p:txBody>
          <a:bodyPr anchor="ctr" anchorCtr="0"/>
          <a:lstStyle>
            <a:lvl1pPr marL="0" indent="0">
              <a:buNone/>
              <a:defRPr sz="3200" b="0">
                <a:solidFill>
                  <a:schemeClr val="accent1"/>
                </a:solidFill>
              </a:defRPr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676772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1378CB-CEF7-3BF1-3787-3132361DD5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31170" y="549876"/>
            <a:ext cx="10350546" cy="1061198"/>
          </a:xfrm>
        </p:spPr>
        <p:txBody>
          <a:bodyPr anchor="b" anchorCtr="0"/>
          <a:lstStyle>
            <a:lvl1pPr marL="0" indent="0">
              <a:buNone/>
              <a:defRPr sz="2800" b="0"/>
            </a:lvl1pPr>
          </a:lstStyle>
          <a:p>
            <a:pPr lvl="0"/>
            <a:r>
              <a:rPr lang="en-GB" dirty="0" err="1"/>
              <a:t>Overskrift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1DE11-2598-412D-5080-0685BC480281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358E633-8B8B-2C9E-9DB5-A5FAE929FE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A3ED8E7-B115-60A0-191D-C9CFBD99B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260" y="1989438"/>
            <a:ext cx="10350456" cy="4170405"/>
          </a:xfrm>
        </p:spPr>
        <p:txBody>
          <a:bodyPr/>
          <a:lstStyle>
            <a:lvl1pPr>
              <a:defRPr sz="18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42949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s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27D00-57AE-90C7-E6B1-D122CA05CF7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1170" y="1995616"/>
            <a:ext cx="10350546" cy="3942302"/>
          </a:xfrm>
        </p:spPr>
        <p:txBody>
          <a:bodyPr/>
          <a:lstStyle>
            <a:lvl1pPr marL="0" indent="0">
              <a:buNone/>
              <a:defRPr/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/>
              <a:t>Sett inn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BFDAD63-5514-829D-E669-1A28F165A087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41EAE-82F6-CC2F-1838-203191CB4B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45381F38-8C6E-BD9B-81DA-6D7CE337F02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31170" y="549876"/>
            <a:ext cx="10350546" cy="1061198"/>
          </a:xfrm>
        </p:spPr>
        <p:txBody>
          <a:bodyPr anchor="b" anchorCtr="0"/>
          <a:lstStyle>
            <a:lvl1pPr marL="0" indent="0">
              <a:buNone/>
              <a:defRPr sz="2800" b="0"/>
            </a:lvl1pPr>
          </a:lstStyle>
          <a:p>
            <a:pPr lvl="0"/>
            <a:r>
              <a:rPr lang="en-GB" dirty="0" err="1"/>
              <a:t>Overskrift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229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_bullets to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27D00-57AE-90C7-E6B1-D122CA05C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260" y="2546554"/>
            <a:ext cx="5026997" cy="3613289"/>
          </a:xfrm>
        </p:spPr>
        <p:txBody>
          <a:bodyPr/>
          <a:lstStyle>
            <a:lvl1pPr>
              <a:defRPr sz="18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A812E494-1206-77B2-8ED5-7A472CB63F9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931260" y="1730551"/>
            <a:ext cx="5026997" cy="487487"/>
          </a:xfrm>
        </p:spPr>
        <p:txBody>
          <a:bodyPr anchor="b" anchorCtr="0"/>
          <a:lstStyle>
            <a:lvl1pPr marL="0" indent="0">
              <a:buNone/>
              <a:defRPr sz="1800" b="1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itle 7">
            <a:extLst>
              <a:ext uri="{FF2B5EF4-FFF2-40B4-BE49-F238E27FC236}">
                <a16:creationId xmlns:a16="http://schemas.microsoft.com/office/drawing/2014/main" id="{D5D71DD1-80DA-7226-63A2-2A8930566A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1261" y="549876"/>
            <a:ext cx="10362816" cy="1060750"/>
          </a:xfrm>
        </p:spPr>
        <p:txBody>
          <a:bodyPr/>
          <a:lstStyle>
            <a:lvl1pPr>
              <a:defRPr sz="2800" b="0"/>
            </a:lvl1pPr>
          </a:lstStyle>
          <a:p>
            <a:r>
              <a:rPr lang="en-GB" dirty="0"/>
              <a:t>Click to edit Master title styles</a:t>
            </a:r>
            <a:endParaRPr lang="en-NO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AA05E16-DA1E-04F2-843A-6862CD5E9CA2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1DE9B22-01D7-D836-3939-2354B4C0AA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A32E0CF-0771-C689-03DE-C26477104CD3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6269379" y="2546554"/>
            <a:ext cx="5026997" cy="3613289"/>
          </a:xfrm>
        </p:spPr>
        <p:txBody>
          <a:bodyPr/>
          <a:lstStyle>
            <a:lvl1pPr>
              <a:defRPr sz="18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942FDC11-2D7C-8C17-C88B-6AF8F07AF81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269379" y="1730551"/>
            <a:ext cx="5026997" cy="487487"/>
          </a:xfrm>
        </p:spPr>
        <p:txBody>
          <a:bodyPr anchor="b" anchorCtr="0"/>
          <a:lstStyle>
            <a:lvl1pPr marL="0" indent="0">
              <a:buNone/>
              <a:defRPr sz="1800" b="1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0502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_tekst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, email&#10;&#10;Description automatically generated" hidden="1">
            <a:extLst>
              <a:ext uri="{FF2B5EF4-FFF2-40B4-BE49-F238E27FC236}">
                <a16:creationId xmlns:a16="http://schemas.microsoft.com/office/drawing/2014/main" id="{C8914D1C-99E2-7389-9E3F-DBDC41B43C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"/>
            <a:ext cx="12192000" cy="6857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F8F7C4-4E6A-5A2E-B90D-54D8B3373B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1260" y="549876"/>
            <a:ext cx="4802275" cy="1016187"/>
          </a:xfrm>
        </p:spPr>
        <p:txBody>
          <a:bodyPr/>
          <a:lstStyle>
            <a:lvl1pPr>
              <a:defRPr sz="2400" b="0"/>
            </a:lvl1pPr>
          </a:lstStyle>
          <a:p>
            <a:r>
              <a:rPr lang="en-GB" dirty="0" err="1"/>
              <a:t>Overskrift</a:t>
            </a:r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27D00-57AE-90C7-E6B1-D122CA05CF7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1260" y="1802673"/>
            <a:ext cx="4802275" cy="4357170"/>
          </a:xfrm>
        </p:spPr>
        <p:txBody>
          <a:bodyPr/>
          <a:lstStyle>
            <a:lvl1pPr marL="0" indent="0">
              <a:buNone/>
              <a:defRPr sz="1600"/>
            </a:lvl1pPr>
            <a:lvl2pPr>
              <a:defRPr sz="1600"/>
            </a:lvl2pPr>
          </a:lstStyle>
          <a:p>
            <a:pPr lvl="0"/>
            <a:r>
              <a:rPr lang="en-GB" dirty="0"/>
              <a:t>Sett inn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3619DC06-4DFB-F1B6-4B6C-C19BF8B893B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3940" y="0"/>
            <a:ext cx="6104238" cy="6104238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Bilde</a:t>
            </a:r>
            <a:endParaRPr lang="nb-NO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290E9AD-7457-990C-84DC-67982F7D629E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9F6FC0B-9E4C-8F3B-E39C-77EA936D4B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281335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_tekst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41D6197F-06D2-452D-4AEA-52DF459A788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104238" cy="6104238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Bilde</a:t>
            </a:r>
            <a:endParaRPr lang="nb-NO" dirty="0"/>
          </a:p>
        </p:txBody>
      </p:sp>
      <p:pic>
        <p:nvPicPr>
          <p:cNvPr id="7" name="Picture 6" descr="Graphical user interface, text, application, email&#10;&#10;Description automatically generated" hidden="1">
            <a:extLst>
              <a:ext uri="{FF2B5EF4-FFF2-40B4-BE49-F238E27FC236}">
                <a16:creationId xmlns:a16="http://schemas.microsoft.com/office/drawing/2014/main" id="{C8914D1C-99E2-7389-9E3F-DBDC41B43C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"/>
            <a:ext cx="12192000" cy="68579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6A0441D9-9BC2-E307-6171-93C57D7181C3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176791D-00A9-2C54-08A6-2E8AFF934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EE9E0E9-F6A0-63E2-E7B0-8B342F590F3C}"/>
              </a:ext>
            </a:extLst>
          </p:cNvPr>
          <p:cNvSpPr txBox="1">
            <a:spLocks/>
          </p:cNvSpPr>
          <p:nvPr userDrawn="1"/>
        </p:nvSpPr>
        <p:spPr>
          <a:xfrm>
            <a:off x="6479444" y="549876"/>
            <a:ext cx="4802275" cy="1016187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4572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Overskrift</a:t>
            </a:r>
            <a:endParaRPr lang="nb-NO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0AC5106-F57A-0450-3FC2-9206F7C21FB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6479444" y="1802672"/>
            <a:ext cx="4962913" cy="4357169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57942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_tekst n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B3E431-D529-E164-D3E4-EAE0FC4FC9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1260" y="5449330"/>
            <a:ext cx="10362816" cy="716692"/>
          </a:xfrm>
        </p:spPr>
        <p:txBody>
          <a:bodyPr anchor="b" anchorCtr="0"/>
          <a:lstStyle>
            <a:lvl1pPr marL="0" indent="0">
              <a:buNone/>
              <a:defRPr sz="1200"/>
            </a:lvl1pPr>
            <a:lvl2pPr>
              <a:defRPr sz="1600"/>
            </a:lvl2pPr>
          </a:lstStyle>
          <a:p>
            <a:pPr lvl="0"/>
            <a:r>
              <a:rPr lang="en-GB" dirty="0"/>
              <a:t>Sett inn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CE0D6F5A-45D5-AE46-EDFE-D939B948725F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6723"/>
            <a:ext cx="12192000" cy="521661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Bilde</a:t>
            </a:r>
            <a:endParaRPr lang="nb-NO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558DB-60DB-24A4-335F-96793B6BD248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DD8D18F-9C57-3F0F-8C13-33FF0DA5E6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560161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fallende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3">
            <a:extLst>
              <a:ext uri="{FF2B5EF4-FFF2-40B4-BE49-F238E27FC236}">
                <a16:creationId xmlns:a16="http://schemas.microsoft.com/office/drawing/2014/main" id="{E4443B34-FF65-0E6F-A6EA-336D90B0109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6722"/>
            <a:ext cx="12192000" cy="6851278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Bilde</a:t>
            </a:r>
            <a:endParaRPr lang="nb-NO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BB39B14-7208-3B9F-1683-D7ABD533C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533318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e_ren 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77ACEA4-A36C-9745-992E-C0778B13A39E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663802" y="3647170"/>
            <a:ext cx="2650684" cy="265068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69A4EB9-B463-BCFC-3353-FCD9BC907C87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3552645" y="3647170"/>
            <a:ext cx="2650684" cy="265068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C20CC29-DBBA-6397-9E57-10F5375239F8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270333" y="317708"/>
            <a:ext cx="5539528" cy="3110898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F07A81D-E188-4AB3-62DA-D3376D530363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6BD38A1-DDD1-6E04-D2D3-EC7B91A14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07A8633-9526-2239-D494-4E1463208D0C}"/>
              </a:ext>
            </a:extLst>
          </p:cNvPr>
          <p:cNvSpPr>
            <a:spLocks noGrp="1"/>
          </p:cNvSpPr>
          <p:nvPr>
            <p:ph idx="37" hasCustomPrompt="1"/>
          </p:nvPr>
        </p:nvSpPr>
        <p:spPr>
          <a:xfrm>
            <a:off x="6048020" y="317708"/>
            <a:ext cx="1905735" cy="269918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B54F10-41EA-327F-0B9A-A6B5931F95A7}"/>
              </a:ext>
            </a:extLst>
          </p:cNvPr>
          <p:cNvSpPr>
            <a:spLocks noGrp="1"/>
          </p:cNvSpPr>
          <p:nvPr>
            <p:ph idx="38" hasCustomPrompt="1"/>
          </p:nvPr>
        </p:nvSpPr>
        <p:spPr>
          <a:xfrm>
            <a:off x="6441488" y="3220284"/>
            <a:ext cx="5480179" cy="307756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56044B9-0395-EA1C-B8C0-B2549C10E05E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8191914" y="317707"/>
            <a:ext cx="2305213" cy="269918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658405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feranse_innga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5FC11F4-1311-023F-1E6C-1A40404A075D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643162" y="1047650"/>
            <a:ext cx="10360885" cy="402906"/>
          </a:xfrm>
        </p:spPr>
        <p:txBody>
          <a:bodyPr/>
          <a:lstStyle>
            <a:lvl1pPr marL="0" indent="0">
              <a:buNone/>
              <a:defRPr sz="1600"/>
            </a:lvl1pPr>
            <a:lvl2pPr>
              <a:defRPr sz="1600"/>
            </a:lvl2pPr>
          </a:lstStyle>
          <a:p>
            <a:pPr lvl="0"/>
            <a:r>
              <a:rPr lang="en-GB" dirty="0" err="1"/>
              <a:t>Prosjekt</a:t>
            </a:r>
            <a:r>
              <a:rPr lang="en-GB" dirty="0"/>
              <a:t> </a:t>
            </a:r>
            <a:r>
              <a:rPr lang="en-GB" dirty="0" err="1"/>
              <a:t>tittel</a:t>
            </a: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9D4A56D-EFB3-2B8F-E83B-316676B9D7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3162" y="559451"/>
            <a:ext cx="10360885" cy="402907"/>
          </a:xfrm>
        </p:spPr>
        <p:txBody>
          <a:bodyPr/>
          <a:lstStyle>
            <a:lvl1pPr>
              <a:defRPr sz="2400" b="0"/>
            </a:lvl1pPr>
          </a:lstStyle>
          <a:p>
            <a:r>
              <a:rPr lang="en-GB" dirty="0"/>
              <a:t>Kunde</a:t>
            </a:r>
            <a:endParaRPr lang="nb-NO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E9DBEA6-580F-C672-C5C2-D55F74BEA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A5A81A9-BB69-CEC0-6FCD-8C8537296E44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3289599" y="1450556"/>
            <a:ext cx="8646046" cy="4855463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672CE-4479-1646-8414-EDB32C0C790E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643162" y="1666851"/>
            <a:ext cx="2379954" cy="1891224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Innledende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72E9B87-D3E4-AFB2-DAB0-C3983B21F86B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643162" y="3926065"/>
            <a:ext cx="2379954" cy="23799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62185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feranse_løsning og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, email&#10;&#10;Description automatically generated" hidden="1">
            <a:extLst>
              <a:ext uri="{FF2B5EF4-FFF2-40B4-BE49-F238E27FC236}">
                <a16:creationId xmlns:a16="http://schemas.microsoft.com/office/drawing/2014/main" id="{C8914D1C-99E2-7389-9E3F-DBDC41B43C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"/>
            <a:ext cx="12192000" cy="68579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6BB3345-4475-22A6-7F16-2FFB5EECE6ED}"/>
              </a:ext>
            </a:extLst>
          </p:cNvPr>
          <p:cNvSpPr txBox="1">
            <a:spLocks/>
          </p:cNvSpPr>
          <p:nvPr userDrawn="1"/>
        </p:nvSpPr>
        <p:spPr>
          <a:xfrm>
            <a:off x="3693623" y="5483750"/>
            <a:ext cx="2799185" cy="17248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4572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000" b="1" dirty="0" err="1">
                <a:solidFill>
                  <a:schemeClr val="tx1"/>
                </a:solidFill>
              </a:rPr>
              <a:t>Leveranser</a:t>
            </a:r>
            <a:endParaRPr lang="nb-NO" sz="1000" b="1" dirty="0">
              <a:solidFill>
                <a:schemeClr val="tx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CC8C50E-7C60-0DA4-A332-6A77C1548EBC}"/>
              </a:ext>
            </a:extLst>
          </p:cNvPr>
          <p:cNvSpPr>
            <a:spLocks noGrp="1"/>
          </p:cNvSpPr>
          <p:nvPr>
            <p:ph idx="26" hasCustomPrompt="1"/>
          </p:nvPr>
        </p:nvSpPr>
        <p:spPr>
          <a:xfrm>
            <a:off x="3693623" y="5663818"/>
            <a:ext cx="2807165" cy="522384"/>
          </a:xfrm>
        </p:spPr>
        <p:txBody>
          <a:bodyPr/>
          <a:lstStyle>
            <a:lvl1pPr marL="0" indent="0">
              <a:buNone/>
              <a:defRPr sz="1000"/>
            </a:lvl1pPr>
            <a:lvl2pPr>
              <a:defRPr sz="1600"/>
            </a:lvl2pPr>
          </a:lstStyle>
          <a:p>
            <a:pPr lvl="0"/>
            <a:r>
              <a:rPr lang="en-GB" dirty="0" err="1"/>
              <a:t>Oppramsing</a:t>
            </a:r>
            <a:r>
              <a:rPr lang="en-GB" dirty="0"/>
              <a:t> </a:t>
            </a:r>
            <a:r>
              <a:rPr lang="en-GB" dirty="0" err="1"/>
              <a:t>av</a:t>
            </a:r>
            <a:r>
              <a:rPr lang="en-GB" dirty="0"/>
              <a:t> </a:t>
            </a:r>
            <a:r>
              <a:rPr lang="en-GB" dirty="0" err="1"/>
              <a:t>leveranser</a:t>
            </a:r>
            <a:endParaRPr lang="en-GB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056549F-DD59-6D16-9F8F-0B7C6ECB51E7}"/>
              </a:ext>
            </a:extLst>
          </p:cNvPr>
          <p:cNvSpPr txBox="1">
            <a:spLocks/>
          </p:cNvSpPr>
          <p:nvPr userDrawn="1"/>
        </p:nvSpPr>
        <p:spPr>
          <a:xfrm>
            <a:off x="3693623" y="4514848"/>
            <a:ext cx="2799185" cy="16937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4572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000" b="1" dirty="0" err="1">
                <a:solidFill>
                  <a:schemeClr val="tx1"/>
                </a:solidFill>
              </a:rPr>
              <a:t>Tjenester</a:t>
            </a:r>
            <a:endParaRPr lang="nb-NO" sz="1000" b="1" dirty="0">
              <a:solidFill>
                <a:schemeClr val="tx1"/>
              </a:solidFill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B8DB6CE-A8C5-D75E-1E46-8B2733C2A365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3693623" y="4691811"/>
            <a:ext cx="2807165" cy="522384"/>
          </a:xfrm>
        </p:spPr>
        <p:txBody>
          <a:bodyPr/>
          <a:lstStyle>
            <a:lvl1pPr marL="0" indent="0">
              <a:buNone/>
              <a:defRPr sz="1000"/>
            </a:lvl1pPr>
            <a:lvl2pPr>
              <a:defRPr sz="1600"/>
            </a:lvl2pPr>
          </a:lstStyle>
          <a:p>
            <a:pPr lvl="0"/>
            <a:r>
              <a:rPr lang="en-GB" dirty="0" err="1"/>
              <a:t>Oppramsing</a:t>
            </a:r>
            <a:r>
              <a:rPr lang="en-GB" dirty="0"/>
              <a:t> </a:t>
            </a:r>
            <a:r>
              <a:rPr lang="en-GB" dirty="0" err="1"/>
              <a:t>av</a:t>
            </a:r>
            <a:r>
              <a:rPr lang="en-GB" dirty="0"/>
              <a:t> </a:t>
            </a:r>
            <a:r>
              <a:rPr lang="en-GB" dirty="0" err="1"/>
              <a:t>tjenester</a:t>
            </a:r>
            <a:endParaRPr lang="en-GB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067CC53-819E-7141-896C-BBF0E9E2FE1A}"/>
              </a:ext>
            </a:extLst>
          </p:cNvPr>
          <p:cNvGrpSpPr/>
          <p:nvPr userDrawn="1"/>
        </p:nvGrpSpPr>
        <p:grpSpPr>
          <a:xfrm>
            <a:off x="3701603" y="4344983"/>
            <a:ext cx="2799185" cy="1956290"/>
            <a:chOff x="3368319" y="326600"/>
            <a:chExt cx="3223647" cy="1956290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1DD47B1-65CC-AADF-F26C-880FEDAF29D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368319" y="326600"/>
              <a:ext cx="3223647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68DF611-DDA6-1EC5-032B-69B5ABA77E7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368319" y="1307773"/>
              <a:ext cx="3223647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101C445-91C6-2D04-860C-4B4BEAEEEB8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368319" y="2282890"/>
              <a:ext cx="3223647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CFC9EFDE-D36D-1C48-BFFD-A11E17E3D0A2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16FF74EB-7178-DFE5-EE56-7C86549B7E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C6453F82-375E-8567-CBDD-8153ED27D496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6812583" y="34290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150F2D86-8373-5C94-6A1D-55CAFF0133E2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6812583" y="3266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895B1BB8-5C4F-2EC9-0261-0122F184FC0C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488092" y="3426190"/>
            <a:ext cx="2893736" cy="2893736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F48CF-4130-9CD6-3E70-F09AFBCA51A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88092" y="537521"/>
            <a:ext cx="6004716" cy="1975496"/>
          </a:xfrm>
        </p:spPr>
        <p:txBody>
          <a:bodyPr/>
          <a:lstStyle>
            <a:lvl1pPr marL="0" indent="0">
              <a:buNone/>
              <a:defRPr sz="1600"/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r>
              <a:rPr lang="en-GB" dirty="0"/>
              <a:t> om </a:t>
            </a:r>
            <a:r>
              <a:rPr lang="en-GB" dirty="0" err="1"/>
              <a:t>referanse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1858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feranse utfordring_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2B2B422-0FEA-CAF9-429E-8DFA9FDA3497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6812583" y="4140447"/>
            <a:ext cx="5109083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D325A39-5D74-CFDF-17A1-4C2A2243693C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1287251" y="3266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77ACEA4-A36C-9745-992E-C0778B13A39E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270334" y="3429000"/>
            <a:ext cx="2868854" cy="28688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69A4EB9-B463-BCFC-3353-FCD9BC907C87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3541459" y="3429000"/>
            <a:ext cx="2868854" cy="28688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C20CC29-DBBA-6397-9E57-10F5375239F8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6812583" y="3266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F07A81D-E188-4AB3-62DA-D3376D530363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6BD38A1-DDD1-6E04-D2D3-EC7B91A14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4E805C-195E-C033-CF5D-DD8A003ADD3C}"/>
              </a:ext>
            </a:extLst>
          </p:cNvPr>
          <p:cNvSpPr txBox="1"/>
          <p:nvPr userDrawn="1"/>
        </p:nvSpPr>
        <p:spPr>
          <a:xfrm>
            <a:off x="6812583" y="3880154"/>
            <a:ext cx="510908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Løsning</a:t>
            </a:r>
            <a:r>
              <a:rPr lang="en-GB" sz="1200" dirty="0">
                <a:solidFill>
                  <a:schemeClr val="accent1"/>
                </a:solidFill>
              </a:rPr>
              <a:t> </a:t>
            </a:r>
            <a:r>
              <a:rPr lang="en-GB" sz="1200" dirty="0" err="1">
                <a:solidFill>
                  <a:schemeClr val="accent1"/>
                </a:solidFill>
              </a:rPr>
              <a:t>og</a:t>
            </a:r>
            <a:r>
              <a:rPr lang="en-GB" sz="1200" dirty="0">
                <a:solidFill>
                  <a:schemeClr val="accent1"/>
                </a:solidFill>
              </a:rPr>
              <a:t> </a:t>
            </a:r>
            <a:r>
              <a:rPr lang="en-GB" sz="1200" dirty="0" err="1">
                <a:solidFill>
                  <a:schemeClr val="accent1"/>
                </a:solidFill>
              </a:rPr>
              <a:t>resultat</a:t>
            </a:r>
            <a:endParaRPr lang="en-NO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218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e_innga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D7A50C5-9926-CDFB-B99C-FFEC01BC1D02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0" y="1458675"/>
            <a:ext cx="12192000" cy="5399325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5FC11F4-1311-023F-1E6C-1A40404A075D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920833" y="1047650"/>
            <a:ext cx="10360885" cy="402906"/>
          </a:xfrm>
        </p:spPr>
        <p:txBody>
          <a:bodyPr/>
          <a:lstStyle>
            <a:lvl1pPr marL="0" indent="0">
              <a:buNone/>
              <a:defRPr sz="1600"/>
            </a:lvl1pPr>
            <a:lvl2pPr>
              <a:defRPr sz="1600"/>
            </a:lvl2pPr>
          </a:lstStyle>
          <a:p>
            <a:pPr lvl="0"/>
            <a:r>
              <a:rPr lang="en-GB" dirty="0" err="1"/>
              <a:t>Prosjekt</a:t>
            </a:r>
            <a:r>
              <a:rPr lang="en-GB" dirty="0"/>
              <a:t> </a:t>
            </a:r>
            <a:r>
              <a:rPr lang="en-GB" dirty="0" err="1"/>
              <a:t>tittel</a:t>
            </a: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9D4A56D-EFB3-2B8F-E83B-316676B9D7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0833" y="559451"/>
            <a:ext cx="10360885" cy="402907"/>
          </a:xfrm>
        </p:spPr>
        <p:txBody>
          <a:bodyPr/>
          <a:lstStyle>
            <a:lvl1pPr>
              <a:defRPr sz="2400" b="0"/>
            </a:lvl1pPr>
          </a:lstStyle>
          <a:p>
            <a:r>
              <a:rPr lang="en-GB" dirty="0"/>
              <a:t>Kunde</a:t>
            </a:r>
            <a:endParaRPr lang="nb-NO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E9DBEA6-580F-C672-C5C2-D55F74BEA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740918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e_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, email&#10;&#10;Description automatically generated" hidden="1">
            <a:extLst>
              <a:ext uri="{FF2B5EF4-FFF2-40B4-BE49-F238E27FC236}">
                <a16:creationId xmlns:a16="http://schemas.microsoft.com/office/drawing/2014/main" id="{C8914D1C-99E2-7389-9E3F-DBDC41B43C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"/>
            <a:ext cx="12192000" cy="68579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180A20C-D1DB-117F-C03B-4ED89AB19E2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88092" y="537520"/>
            <a:ext cx="5749976" cy="3151077"/>
          </a:xfrm>
        </p:spPr>
        <p:txBody>
          <a:bodyPr/>
          <a:lstStyle>
            <a:lvl1pPr marL="0" indent="0">
              <a:buNone/>
              <a:defRPr sz="1600"/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r>
              <a:rPr lang="en-GB" dirty="0"/>
              <a:t> om </a:t>
            </a:r>
            <a:r>
              <a:rPr lang="en-GB" dirty="0" err="1"/>
              <a:t>referanse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6BB3345-4475-22A6-7F16-2FFB5EECE6ED}"/>
              </a:ext>
            </a:extLst>
          </p:cNvPr>
          <p:cNvSpPr txBox="1">
            <a:spLocks/>
          </p:cNvSpPr>
          <p:nvPr userDrawn="1"/>
        </p:nvSpPr>
        <p:spPr>
          <a:xfrm>
            <a:off x="923280" y="5304732"/>
            <a:ext cx="3185133" cy="17248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4572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000" b="1" dirty="0" err="1">
                <a:solidFill>
                  <a:schemeClr val="tx1"/>
                </a:solidFill>
              </a:rPr>
              <a:t>Leveranser</a:t>
            </a:r>
            <a:endParaRPr lang="nb-NO" sz="1000" b="1" dirty="0">
              <a:solidFill>
                <a:schemeClr val="tx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CC8C50E-7C60-0DA4-A332-6A77C1548EBC}"/>
              </a:ext>
            </a:extLst>
          </p:cNvPr>
          <p:cNvSpPr>
            <a:spLocks noGrp="1"/>
          </p:cNvSpPr>
          <p:nvPr>
            <p:ph idx="26" hasCustomPrompt="1"/>
          </p:nvPr>
        </p:nvSpPr>
        <p:spPr>
          <a:xfrm>
            <a:off x="923280" y="5484800"/>
            <a:ext cx="3185133" cy="522384"/>
          </a:xfrm>
        </p:spPr>
        <p:txBody>
          <a:bodyPr/>
          <a:lstStyle>
            <a:lvl1pPr marL="0" indent="0">
              <a:buNone/>
              <a:defRPr sz="1000"/>
            </a:lvl1pPr>
            <a:lvl2pPr>
              <a:defRPr sz="1600"/>
            </a:lvl2pPr>
          </a:lstStyle>
          <a:p>
            <a:pPr lvl="0"/>
            <a:r>
              <a:rPr lang="en-GB" dirty="0" err="1"/>
              <a:t>Oppramsing</a:t>
            </a:r>
            <a:r>
              <a:rPr lang="en-GB" dirty="0"/>
              <a:t> </a:t>
            </a:r>
            <a:r>
              <a:rPr lang="en-GB" dirty="0" err="1"/>
              <a:t>av</a:t>
            </a:r>
            <a:r>
              <a:rPr lang="en-GB" dirty="0"/>
              <a:t> </a:t>
            </a:r>
            <a:r>
              <a:rPr lang="en-GB" dirty="0" err="1"/>
              <a:t>leveranser</a:t>
            </a:r>
            <a:endParaRPr lang="en-GB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056549F-DD59-6D16-9F8F-0B7C6ECB51E7}"/>
              </a:ext>
            </a:extLst>
          </p:cNvPr>
          <p:cNvSpPr txBox="1">
            <a:spLocks/>
          </p:cNvSpPr>
          <p:nvPr userDrawn="1"/>
        </p:nvSpPr>
        <p:spPr>
          <a:xfrm>
            <a:off x="923280" y="4335830"/>
            <a:ext cx="3185133" cy="16937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4572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000" b="1" dirty="0" err="1">
                <a:solidFill>
                  <a:schemeClr val="tx1"/>
                </a:solidFill>
              </a:rPr>
              <a:t>Tjenester</a:t>
            </a:r>
            <a:endParaRPr lang="nb-NO" sz="1000" b="1" dirty="0">
              <a:solidFill>
                <a:schemeClr val="tx1"/>
              </a:solidFill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B8DB6CE-A8C5-D75E-1E46-8B2733C2A365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923280" y="4512793"/>
            <a:ext cx="3185133" cy="522384"/>
          </a:xfrm>
        </p:spPr>
        <p:txBody>
          <a:bodyPr/>
          <a:lstStyle>
            <a:lvl1pPr marL="0" indent="0">
              <a:buNone/>
              <a:defRPr sz="1000"/>
            </a:lvl1pPr>
            <a:lvl2pPr>
              <a:defRPr sz="1600"/>
            </a:lvl2pPr>
          </a:lstStyle>
          <a:p>
            <a:pPr lvl="0"/>
            <a:r>
              <a:rPr lang="en-GB" dirty="0" err="1"/>
              <a:t>Oppramsing</a:t>
            </a:r>
            <a:r>
              <a:rPr lang="en-GB" dirty="0"/>
              <a:t> </a:t>
            </a:r>
            <a:r>
              <a:rPr lang="en-GB" dirty="0" err="1"/>
              <a:t>av</a:t>
            </a:r>
            <a:r>
              <a:rPr lang="en-GB" dirty="0"/>
              <a:t> </a:t>
            </a:r>
            <a:r>
              <a:rPr lang="en-GB" dirty="0" err="1"/>
              <a:t>tjenester</a:t>
            </a:r>
            <a:endParaRPr lang="en-GB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1DD47B1-65CC-AADF-F26C-880FEDAF29D8}"/>
              </a:ext>
            </a:extLst>
          </p:cNvPr>
          <p:cNvCxnSpPr/>
          <p:nvPr userDrawn="1"/>
        </p:nvCxnSpPr>
        <p:spPr>
          <a:xfrm>
            <a:off x="931260" y="4165965"/>
            <a:ext cx="322364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68DF611-DDA6-1EC5-032B-69B5ABA77E7C}"/>
              </a:ext>
            </a:extLst>
          </p:cNvPr>
          <p:cNvCxnSpPr/>
          <p:nvPr userDrawn="1"/>
        </p:nvCxnSpPr>
        <p:spPr>
          <a:xfrm>
            <a:off x="931260" y="5147138"/>
            <a:ext cx="322364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101C445-91C6-2D04-860C-4B4BEAEEEB8D}"/>
              </a:ext>
            </a:extLst>
          </p:cNvPr>
          <p:cNvCxnSpPr/>
          <p:nvPr userDrawn="1"/>
        </p:nvCxnSpPr>
        <p:spPr>
          <a:xfrm>
            <a:off x="931260" y="6122255"/>
            <a:ext cx="322364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CFC9EFDE-D36D-1C48-BFFD-A11E17E3D0A2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16FF74EB-7178-DFE5-EE56-7C86549B7E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C6453F82-375E-8567-CBDD-8153ED27D496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6812583" y="34290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150F2D86-8373-5C94-6A1D-55CAFF0133E2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6812583" y="3266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5204250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e utfordring_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2B2B422-0FEA-CAF9-429E-8DFA9FDA3497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481914" y="1124743"/>
            <a:ext cx="5614086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D325A39-5D74-CFDF-17A1-4C2A2243693C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6812583" y="34290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77ACEA4-A36C-9745-992E-C0778B13A39E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270334" y="3429000"/>
            <a:ext cx="2868854" cy="28688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69A4EB9-B463-BCFC-3353-FCD9BC907C87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3541459" y="3429000"/>
            <a:ext cx="2868854" cy="28688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C20CC29-DBBA-6397-9E57-10F5375239F8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6812583" y="326600"/>
            <a:ext cx="5123062" cy="287701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F07A81D-E188-4AB3-62DA-D3376D530363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6BD38A1-DDD1-6E04-D2D3-EC7B91A14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4E805C-195E-C033-CF5D-DD8A003ADD3C}"/>
              </a:ext>
            </a:extLst>
          </p:cNvPr>
          <p:cNvSpPr txBox="1"/>
          <p:nvPr userDrawn="1"/>
        </p:nvSpPr>
        <p:spPr>
          <a:xfrm>
            <a:off x="481914" y="864450"/>
            <a:ext cx="571905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Utfordring</a:t>
            </a:r>
            <a:endParaRPr lang="en-NO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36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e løsning og resultat_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F915447-BDCB-9EB5-327C-C99F4A81B170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8366441" y="326600"/>
            <a:ext cx="2379954" cy="23799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70C2BC0-7DBC-680F-55CA-254DDC995629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4703965" y="3837665"/>
            <a:ext cx="3490481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1ACB6FB-9EDB-E7CD-0104-CC667AB4CB38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8366441" y="3837665"/>
            <a:ext cx="3490481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969CBD4-A3C1-9B88-7A5B-2148BFED9A9F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333672" y="326600"/>
            <a:ext cx="5123062" cy="28764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9EC4395-DEC0-E78F-1EC3-C48485B180E2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5683309" y="326600"/>
            <a:ext cx="2456558" cy="28764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0A2E004-5AC5-4939-92B9-666F1B513E26}"/>
              </a:ext>
            </a:extLst>
          </p:cNvPr>
          <p:cNvSpPr>
            <a:spLocks noGrp="1"/>
          </p:cNvSpPr>
          <p:nvPr>
            <p:ph idx="36" hasCustomPrompt="1"/>
          </p:nvPr>
        </p:nvSpPr>
        <p:spPr>
          <a:xfrm>
            <a:off x="2491768" y="3518320"/>
            <a:ext cx="1965421" cy="2783725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A05B860-67D6-E86C-9017-190F2C2A756F}"/>
              </a:ext>
            </a:extLst>
          </p:cNvPr>
          <p:cNvSpPr>
            <a:spLocks noGrp="1"/>
          </p:cNvSpPr>
          <p:nvPr>
            <p:ph idx="37" hasCustomPrompt="1"/>
          </p:nvPr>
        </p:nvSpPr>
        <p:spPr>
          <a:xfrm>
            <a:off x="333672" y="3518320"/>
            <a:ext cx="1965421" cy="2783725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08351C-3AEC-B99A-2916-2F5AF4D35F2E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CD9C6959-3460-2CDE-62BA-113F3CB4E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ED5AAE-A39C-8C15-E604-8A462F3903CA}"/>
              </a:ext>
            </a:extLst>
          </p:cNvPr>
          <p:cNvSpPr txBox="1"/>
          <p:nvPr userDrawn="1"/>
        </p:nvSpPr>
        <p:spPr>
          <a:xfrm>
            <a:off x="4703965" y="3579430"/>
            <a:ext cx="349048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Løsning</a:t>
            </a:r>
            <a:endParaRPr lang="en-NO" sz="1200" dirty="0">
              <a:solidFill>
                <a:schemeClr val="accent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A972BF3-97B3-8DB4-B30F-4C7580BAF309}"/>
              </a:ext>
            </a:extLst>
          </p:cNvPr>
          <p:cNvSpPr txBox="1"/>
          <p:nvPr userDrawn="1"/>
        </p:nvSpPr>
        <p:spPr>
          <a:xfrm>
            <a:off x="8361565" y="3579430"/>
            <a:ext cx="349048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Resultat</a:t>
            </a:r>
            <a:endParaRPr lang="en-NO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221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e utfordring, øsning og resultat_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F915447-BDCB-9EB5-327C-C99F4A81B170}"/>
              </a:ext>
            </a:extLst>
          </p:cNvPr>
          <p:cNvSpPr>
            <a:spLocks noGrp="1"/>
          </p:cNvSpPr>
          <p:nvPr>
            <p:ph idx="32" hasCustomPrompt="1"/>
          </p:nvPr>
        </p:nvSpPr>
        <p:spPr>
          <a:xfrm>
            <a:off x="9472092" y="326600"/>
            <a:ext cx="2379954" cy="237995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70C2BC0-7DBC-680F-55CA-254DDC995629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4703965" y="3837665"/>
            <a:ext cx="3490481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1ACB6FB-9EDB-E7CD-0104-CC667AB4CB38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8366441" y="3837665"/>
            <a:ext cx="3490481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969CBD4-A3C1-9B88-7A5B-2148BFED9A9F}"/>
              </a:ext>
            </a:extLst>
          </p:cNvPr>
          <p:cNvSpPr>
            <a:spLocks noGrp="1"/>
          </p:cNvSpPr>
          <p:nvPr>
            <p:ph idx="33" hasCustomPrompt="1"/>
          </p:nvPr>
        </p:nvSpPr>
        <p:spPr>
          <a:xfrm>
            <a:off x="4959002" y="326600"/>
            <a:ext cx="4247202" cy="2384639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0A2E004-5AC5-4939-92B9-666F1B513E26}"/>
              </a:ext>
            </a:extLst>
          </p:cNvPr>
          <p:cNvSpPr>
            <a:spLocks noGrp="1"/>
          </p:cNvSpPr>
          <p:nvPr>
            <p:ph idx="36" hasCustomPrompt="1"/>
          </p:nvPr>
        </p:nvSpPr>
        <p:spPr>
          <a:xfrm>
            <a:off x="2491768" y="3518320"/>
            <a:ext cx="1965421" cy="2783725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A05B860-67D6-E86C-9017-190F2C2A756F}"/>
              </a:ext>
            </a:extLst>
          </p:cNvPr>
          <p:cNvSpPr>
            <a:spLocks noGrp="1"/>
          </p:cNvSpPr>
          <p:nvPr>
            <p:ph idx="37" hasCustomPrompt="1"/>
          </p:nvPr>
        </p:nvSpPr>
        <p:spPr>
          <a:xfrm>
            <a:off x="333672" y="3518320"/>
            <a:ext cx="1965421" cy="2783725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r>
              <a:rPr lang="en-GB" dirty="0"/>
              <a:t>Bilde </a:t>
            </a:r>
            <a:r>
              <a:rPr lang="en-GB" dirty="0" err="1"/>
              <a:t>eller</a:t>
            </a:r>
            <a:r>
              <a:rPr lang="en-GB" dirty="0"/>
              <a:t> video</a:t>
            </a:r>
            <a:endParaRPr lang="nb-NO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08351C-3AEC-B99A-2916-2F5AF4D35F2E}"/>
              </a:ext>
            </a:extLst>
          </p:cNvPr>
          <p:cNvSpPr txBox="1">
            <a:spLocks/>
          </p:cNvSpPr>
          <p:nvPr userDrawn="1"/>
        </p:nvSpPr>
        <p:spPr>
          <a:xfrm>
            <a:off x="931260" y="6392015"/>
            <a:ext cx="1375509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nb-NO"/>
            </a:defPPr>
            <a:lvl1pPr marL="0" algn="l" defTabSz="914126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06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126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19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52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31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378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440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504" algn="l" defTabSz="91412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b="1" dirty="0" err="1">
                <a:solidFill>
                  <a:schemeClr val="accent1"/>
                </a:solidFill>
              </a:rPr>
              <a:t>aksell</a:t>
            </a:r>
            <a:r>
              <a:rPr lang="nb-NO" b="1" dirty="0">
                <a:solidFill>
                  <a:schemeClr val="accent1"/>
                </a:solidFill>
              </a:rPr>
              <a:t> ____</a:t>
            </a: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CD9C6959-3460-2CDE-62BA-113F3CB4E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3162" y="6392015"/>
            <a:ext cx="228248" cy="17706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8B09EA6-2AD3-4095-A6E0-61210D9BFEEC}" type="slidenum">
              <a:rPr lang="nb-NO" smtClean="0"/>
              <a:pPr/>
              <a:t>‹#›</a:t>
            </a:fld>
            <a:endParaRPr lang="nb-NO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ED5AAE-A39C-8C15-E604-8A462F3903CA}"/>
              </a:ext>
            </a:extLst>
          </p:cNvPr>
          <p:cNvSpPr txBox="1"/>
          <p:nvPr userDrawn="1"/>
        </p:nvSpPr>
        <p:spPr>
          <a:xfrm>
            <a:off x="4703965" y="3579430"/>
            <a:ext cx="349048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Løsning</a:t>
            </a:r>
            <a:endParaRPr lang="en-NO" sz="1200" dirty="0">
              <a:solidFill>
                <a:schemeClr val="accent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A972BF3-97B3-8DB4-B30F-4C7580BAF309}"/>
              </a:ext>
            </a:extLst>
          </p:cNvPr>
          <p:cNvSpPr txBox="1"/>
          <p:nvPr userDrawn="1"/>
        </p:nvSpPr>
        <p:spPr>
          <a:xfrm>
            <a:off x="8361565" y="3579430"/>
            <a:ext cx="349048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Resultat</a:t>
            </a:r>
            <a:endParaRPr lang="en-NO" sz="12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B9AB8A-A3D3-CF38-5F7C-48C325FADEBC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481914" y="1124743"/>
            <a:ext cx="3984488" cy="2157407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>
              <a:defRPr sz="1600"/>
            </a:lvl2pPr>
          </a:lstStyle>
          <a:p>
            <a:pPr lvl="0"/>
            <a:r>
              <a:rPr lang="en-GB" dirty="0" err="1"/>
              <a:t>Utfyllende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3FCDD0-66B6-04D4-08D9-FA5496B54292}"/>
              </a:ext>
            </a:extLst>
          </p:cNvPr>
          <p:cNvSpPr txBox="1"/>
          <p:nvPr userDrawn="1"/>
        </p:nvSpPr>
        <p:spPr>
          <a:xfrm>
            <a:off x="481914" y="864450"/>
            <a:ext cx="398448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Utfordring</a:t>
            </a:r>
            <a:endParaRPr lang="en-NO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526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vslutn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2EC0C6-50A3-A274-5AA1-D10101C969B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2496066" y="2833967"/>
            <a:ext cx="9000610" cy="920750"/>
          </a:xfrm>
        </p:spPr>
        <p:txBody>
          <a:bodyPr anchor="ctr" anchorCtr="0"/>
          <a:lstStyle>
            <a:lvl1pPr marL="0" indent="0">
              <a:buNone/>
              <a:defRPr sz="3200" b="0">
                <a:solidFill>
                  <a:schemeClr val="bg1"/>
                </a:solidFill>
              </a:defRPr>
            </a:lvl1pPr>
            <a:lvl2pPr marL="338205" indent="0">
              <a:buNone/>
              <a:defRPr/>
            </a:lvl2pPr>
            <a:lvl3pPr marL="581141" indent="0">
              <a:buNone/>
              <a:defRPr/>
            </a:lvl3pPr>
            <a:lvl4pPr marL="819314" indent="0">
              <a:buNone/>
              <a:defRPr/>
            </a:lvl4pPr>
            <a:lvl5pPr marL="1052723" indent="0">
              <a:buNone/>
              <a:defRPr/>
            </a:lvl5pPr>
          </a:lstStyle>
          <a:p>
            <a:pPr lvl="0"/>
            <a:r>
              <a:rPr lang="en-GB" dirty="0" err="1"/>
              <a:t>Takk</a:t>
            </a:r>
            <a:r>
              <a:rPr lang="en-GB" dirty="0"/>
              <a:t> for </a:t>
            </a:r>
            <a:r>
              <a:rPr lang="en-GB" dirty="0" err="1"/>
              <a:t>oss</a:t>
            </a:r>
            <a:r>
              <a:rPr lang="en-GB" dirty="0"/>
              <a:t>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6B6F22-094A-490E-C9D0-8656C3EF11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1460" y="6329999"/>
            <a:ext cx="755650" cy="21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82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 hidden="1">
            <a:extLst>
              <a:ext uri="{FF2B5EF4-FFF2-40B4-BE49-F238E27FC236}">
                <a16:creationId xmlns:a16="http://schemas.microsoft.com/office/drawing/2014/main" id="{1F4202A7-8A04-87AB-1F55-3862EEC92989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"/>
            <a:ext cx="12192000" cy="6857900"/>
          </a:xfrm>
          <a:prstGeom prst="rect">
            <a:avLst/>
          </a:prstGeom>
        </p:spPr>
      </p:pic>
      <p:pic>
        <p:nvPicPr>
          <p:cNvPr id="10" name="Picture 9" descr="Graphical user interface, text, application, email&#10;&#10;Description automatically generated" hidden="1">
            <a:extLst>
              <a:ext uri="{FF2B5EF4-FFF2-40B4-BE49-F238E27FC236}">
                <a16:creationId xmlns:a16="http://schemas.microsoft.com/office/drawing/2014/main" id="{AD18BB6C-5EED-763D-99BF-42C7124E706A}"/>
              </a:ext>
            </a:extLst>
          </p:cNvPr>
          <p:cNvPicPr>
            <a:picLocks noChangeAspect="1"/>
          </p:cNvPicPr>
          <p:nvPr userDrawn="1"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0"/>
            <a:ext cx="12192000" cy="68579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CCA139-2643-DE7D-C140-99AC4E9AD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942" y="353479"/>
            <a:ext cx="10791734" cy="8542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GB" dirty="0"/>
              <a:t>Click to edit Master title style</a:t>
            </a:r>
            <a:endParaRPr lang="nb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696BF-E1CE-F382-9048-3BBDFB349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941" y="1520824"/>
            <a:ext cx="10791733" cy="44291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59114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728" r:id="rId2"/>
    <p:sldLayoutId id="2147483751" r:id="rId3"/>
    <p:sldLayoutId id="2147483730" r:id="rId4"/>
    <p:sldLayoutId id="2147483766" r:id="rId5"/>
    <p:sldLayoutId id="2147483666" r:id="rId6"/>
    <p:sldLayoutId id="2147483722" r:id="rId7"/>
    <p:sldLayoutId id="2147483723" r:id="rId8"/>
    <p:sldLayoutId id="2147483668" r:id="rId9"/>
    <p:sldLayoutId id="2147483726" r:id="rId10"/>
    <p:sldLayoutId id="2147483719" r:id="rId11"/>
    <p:sldLayoutId id="2147483720" r:id="rId12"/>
    <p:sldLayoutId id="2147483765" r:id="rId13"/>
    <p:sldLayoutId id="2147483760" r:id="rId14"/>
    <p:sldLayoutId id="2147483758" r:id="rId15"/>
    <p:sldLayoutId id="2147483759" r:id="rId16"/>
    <p:sldLayoutId id="2147483727" r:id="rId17"/>
    <p:sldLayoutId id="2147483725" r:id="rId18"/>
    <p:sldLayoutId id="2147483740" r:id="rId19"/>
    <p:sldLayoutId id="2147483739" r:id="rId20"/>
    <p:sldLayoutId id="2147483755" r:id="rId21"/>
    <p:sldLayoutId id="2147483721" r:id="rId22"/>
  </p:sldLayoutIdLst>
  <p:hf hdr="0"/>
  <p:txStyles>
    <p:titleStyle>
      <a:lvl1pPr algn="l" defTabSz="457291" rtl="0" eaLnBrk="1" latinLnBrk="0" hangingPunct="1">
        <a:lnSpc>
          <a:spcPct val="90000"/>
        </a:lnSpc>
        <a:spcBef>
          <a:spcPct val="0"/>
        </a:spcBef>
        <a:buNone/>
        <a:defRPr sz="28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30266" indent="-330266" algn="l" defTabSz="457291" rtl="0" eaLnBrk="1" latinLnBrk="0" hangingPunct="1">
        <a:lnSpc>
          <a:spcPct val="103000"/>
        </a:lnSpc>
        <a:spcBef>
          <a:spcPts val="1400"/>
        </a:spcBef>
        <a:buClr>
          <a:schemeClr val="tx1"/>
        </a:buClr>
        <a:buSzPct val="111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71614" indent="-233409" algn="l" defTabSz="457291" rtl="0" eaLnBrk="1" latinLnBrk="0" hangingPunct="1">
        <a:lnSpc>
          <a:spcPct val="103000"/>
        </a:lnSpc>
        <a:spcBef>
          <a:spcPts val="250"/>
        </a:spcBef>
        <a:buClr>
          <a:schemeClr val="tx1"/>
        </a:buClr>
        <a:buSzPct val="111000"/>
        <a:buFont typeface="Wingdings" panose="05000000000000000000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09787" indent="-228646" algn="l" defTabSz="457291" rtl="0" eaLnBrk="1" latinLnBrk="0" hangingPunct="1">
        <a:lnSpc>
          <a:spcPct val="103000"/>
        </a:lnSpc>
        <a:spcBef>
          <a:spcPts val="250"/>
        </a:spcBef>
        <a:buClr>
          <a:schemeClr val="tx1"/>
        </a:buClr>
        <a:buSzPct val="111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38433" indent="-219119" algn="l" defTabSz="457291" rtl="0" eaLnBrk="1" latinLnBrk="0" hangingPunct="1">
        <a:lnSpc>
          <a:spcPct val="103000"/>
        </a:lnSpc>
        <a:spcBef>
          <a:spcPts val="250"/>
        </a:spcBef>
        <a:buClr>
          <a:schemeClr val="tx1"/>
        </a:buClr>
        <a:buSzPct val="111000"/>
        <a:buFont typeface="Wingdings" panose="05000000000000000000" pitchFamily="2" charset="2"/>
        <a:buChar char="§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71842" indent="-219119" algn="l" defTabSz="457291" rtl="0" eaLnBrk="1" latinLnBrk="0" hangingPunct="1">
        <a:lnSpc>
          <a:spcPct val="103000"/>
        </a:lnSpc>
        <a:spcBef>
          <a:spcPts val="250"/>
        </a:spcBef>
        <a:buClr>
          <a:schemeClr val="tx1"/>
        </a:buClr>
        <a:buSzPct val="111000"/>
        <a:buFont typeface="Wingdings" panose="05000000000000000000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551" indent="-114323" algn="l" defTabSz="457291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486197" indent="-114323" algn="l" defTabSz="457291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843" indent="-114323" algn="l" defTabSz="457291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489" indent="-114323" algn="l" defTabSz="457291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46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91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937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583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229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874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520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9166" algn="l" defTabSz="457291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754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438" userDrawn="1">
          <p15:clr>
            <a:srgbClr val="F26B43"/>
          </p15:clr>
        </p15:guide>
        <p15:guide id="7" pos="72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34217-BB3F-1EF1-F946-F7693F452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8E1D-E979-8A46-9B3F-11E66A5FDD6D}" type="datetime4">
              <a:rPr lang="nb-NO" smtClean="0"/>
              <a:pPr/>
              <a:t>13. desember 2024</a:t>
            </a:fld>
            <a:r>
              <a:rPr lang="nb-NO"/>
              <a:t>____</a:t>
            </a:r>
            <a:r>
              <a:rPr lang="nb-NO" b="1">
                <a:cs typeface="Arial" panose="020B0604020202020204" pitchFamily="34" charset="0"/>
              </a:rPr>
              <a:t>aksell</a:t>
            </a:r>
            <a:endParaRPr lang="nb-NO" b="1" dirty="0"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78FD9-87E2-98D9-8D6B-719DED9E348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EB01F-DBBB-F2B5-CB64-FA7337FA053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854935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FC38746-EA6D-8FC0-BAF6-08F003A8E06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8A36E99-25B9-A39C-E5BB-FC246D1D3A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2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3363730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C036F2-0709-356D-54F7-576889C269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3</a:t>
            </a:fld>
            <a:endParaRPr lang="nb-NO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3CAD7-81CC-8357-CFC4-209DEE4AD553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54206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F61F1D7-B9A3-7175-F032-8AB30244F3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4AE2A20-ECC4-ABBF-0264-3FA5747042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4</a:t>
            </a:fld>
            <a:endParaRPr lang="nb-NO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0C62A7-3482-4C84-ED83-42FA9A48373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156356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4706842-3295-0CBA-76F9-CFA844270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4307A-2864-8959-FA25-A83BDA485854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E1F6740-3AB9-44C0-CED6-12D5C9E7B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389EFD-6F13-B863-5869-DD7CA2E9DE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5</a:t>
            </a:fld>
            <a:endParaRPr lang="nb-NO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A916F8-A920-DE43-68A3-92BCAEB28E75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D545E82-C960-593F-06DA-DA960DC42738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289854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1C3CE-E6C2-94E4-ACCA-8D0CBE55F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73C3F-44CE-612E-33CB-C8B332AB0B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C404D26-34AE-996A-2D62-C7BE150DAAC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0C43E3-6DB3-0AA6-1C18-638C3C0E83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6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708822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42C1756-A3B6-5409-4063-EAC049DEA0C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6348445-A561-BB18-C78B-16EE19C298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7</a:t>
            </a:fld>
            <a:endParaRPr lang="nb-NO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187440-F1B8-6D16-51C8-0203A096B751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583371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56BB732-9437-E18F-4594-B2935FAA0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499B31-74F7-83B5-220C-39AC4AAB0404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15F82-63B2-196B-E005-23ED258981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8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733255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75CAC81-37E5-A2B6-4DC1-FF71A5EA7645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832A46D-5EC6-07A4-8CF4-CF431D93E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9</a:t>
            </a:fld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2324452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EECB5D6-CB0B-4FF9-6827-DCD9B3DD6559}"/>
              </a:ext>
            </a:extLst>
          </p:cNvPr>
          <p:cNvSpPr>
            <a:spLocks noGrp="1"/>
          </p:cNvSpPr>
          <p:nvPr>
            <p:ph idx="3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7D0F8-33D5-ABC9-918B-7E8321EA23F6}"/>
              </a:ext>
            </a:extLst>
          </p:cNvPr>
          <p:cNvSpPr>
            <a:spLocks noGrp="1"/>
          </p:cNvSpPr>
          <p:nvPr>
            <p:ph idx="3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C97A66-1C16-D15B-DB04-6AE7A747FCC8}"/>
              </a:ext>
            </a:extLst>
          </p:cNvPr>
          <p:cNvSpPr>
            <a:spLocks noGrp="1"/>
          </p:cNvSpPr>
          <p:nvPr>
            <p:ph idx="33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A3E7C9-60DF-EB7D-A3AB-9F71CD76F2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8B09EA6-2AD3-4095-A6E0-61210D9BFEEC}" type="slidenum">
              <a:rPr lang="nb-NO" smtClean="0"/>
              <a:pPr/>
              <a:t>10</a:t>
            </a:fld>
            <a:endParaRPr lang="nb-NO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01ECBF-DA89-DA10-DDF3-E9B367926D09}"/>
              </a:ext>
            </a:extLst>
          </p:cNvPr>
          <p:cNvSpPr>
            <a:spLocks noGrp="1"/>
          </p:cNvSpPr>
          <p:nvPr>
            <p:ph idx="37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25F25EE-C50E-9FAF-0BEB-FEDB6974BE15}"/>
              </a:ext>
            </a:extLst>
          </p:cNvPr>
          <p:cNvSpPr>
            <a:spLocks noGrp="1"/>
          </p:cNvSpPr>
          <p:nvPr>
            <p:ph idx="38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D523300-A332-872D-EB21-9284D3D06AD1}"/>
              </a:ext>
            </a:extLst>
          </p:cNvPr>
          <p:cNvSpPr>
            <a:spLocks noGrp="1"/>
          </p:cNvSpPr>
          <p:nvPr>
            <p:ph idx="34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2465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513D0-E806-C15A-C238-8CBD356B16B2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NO" dirty="0"/>
              <a:t>Takk</a:t>
            </a:r>
          </a:p>
        </p:txBody>
      </p:sp>
    </p:spTree>
    <p:extLst>
      <p:ext uri="{BB962C8B-B14F-4D97-AF65-F5344CB8AC3E}">
        <p14:creationId xmlns:p14="http://schemas.microsoft.com/office/powerpoint/2010/main" val="69038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407"/>
      </a:dk1>
      <a:lt1>
        <a:srgbClr val="FFFFFF"/>
      </a:lt1>
      <a:dk2>
        <a:srgbClr val="E8E0D1"/>
      </a:dk2>
      <a:lt2>
        <a:srgbClr val="F2EFE9"/>
      </a:lt2>
      <a:accent1>
        <a:srgbClr val="245EBC"/>
      </a:accent1>
      <a:accent2>
        <a:srgbClr val="927DDB"/>
      </a:accent2>
      <a:accent3>
        <a:srgbClr val="BDE249"/>
      </a:accent3>
      <a:accent4>
        <a:srgbClr val="E8E0D1"/>
      </a:accent4>
      <a:accent5>
        <a:srgbClr val="DADAEE"/>
      </a:accent5>
      <a:accent6>
        <a:srgbClr val="000407"/>
      </a:accent6>
      <a:hlink>
        <a:srgbClr val="245EBC"/>
      </a:hlink>
      <a:folHlink>
        <a:srgbClr val="927DDB"/>
      </a:folHlink>
    </a:clrScheme>
    <a:fontScheme name="Custom 5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ksell_presentasjonsmal" id="{57ADEE5A-1C6D-3542-8817-A05B75636F66}" vid="{6629DC46-DB13-4A4C-8FBD-AA29F70042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2FC97A4EB864EBF6B6ADD443A67CC" ma:contentTypeVersion="14" ma:contentTypeDescription="Create a new document." ma:contentTypeScope="" ma:versionID="4861cb06711c43ae5b06507c0d33fa01">
  <xsd:schema xmlns:xsd="http://www.w3.org/2001/XMLSchema" xmlns:xs="http://www.w3.org/2001/XMLSchema" xmlns:p="http://schemas.microsoft.com/office/2006/metadata/properties" xmlns:ns2="3b00a67f-9791-437e-b702-303a706ea042" xmlns:ns3="7dc3d6ed-56f1-49b6-b310-0ff680cfe62a" targetNamespace="http://schemas.microsoft.com/office/2006/metadata/properties" ma:root="true" ma:fieldsID="676dbc1fb8e9648f94ba0d75529040bc" ns2:_="" ns3:_="">
    <xsd:import namespace="3b00a67f-9791-437e-b702-303a706ea042"/>
    <xsd:import namespace="7dc3d6ed-56f1-49b6-b310-0ff680cfe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00a67f-9791-437e-b702-303a706ea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78a55df-a9cd-4882-8adc-9ae50d8055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3d6ed-56f1-49b6-b310-0ff680cfe62a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a9d73458-8fb0-4777-9551-357d96ad6676}" ma:internalName="TaxCatchAll" ma:showField="CatchAllData" ma:web="7dc3d6ed-56f1-49b6-b310-0ff680cfe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DDF553-5E0D-44C5-903E-5CBACE2E73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b00a67f-9791-437e-b702-303a706ea042"/>
    <ds:schemaRef ds:uri="7dc3d6ed-56f1-49b6-b310-0ff680cfe6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705CB7-9EC0-488B-9C1E-E7C88A88BB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4190</TotalTime>
  <Words>13</Words>
  <Application>Microsoft Macintosh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Nina Kristin Visnes</dc:creator>
  <cp:lastModifiedBy>Nina Kristin Visnes</cp:lastModifiedBy>
  <cp:revision>80</cp:revision>
  <dcterms:created xsi:type="dcterms:W3CDTF">2023-08-07T08:45:03Z</dcterms:created>
  <dcterms:modified xsi:type="dcterms:W3CDTF">2024-12-13T13:03:46Z</dcterms:modified>
</cp:coreProperties>
</file>