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7556500" cy="10693400"/>
  <p:notesSz cx="6858000" cy="9144000"/>
  <p:custDataLst>
    <p:tags r:id="rId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28DFFE-73E7-46DF-BF89-1F1641960522}" v="15" dt="2026-06-19T06:34:00.8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n stil, ingen rutenet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400" d="100"/>
          <a:sy n="400" d="100"/>
        </p:scale>
        <p:origin x="1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tags" Target="tags/tag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Roger Angelsen" userId="a656c8f7-5e58-4729-8756-08341d9f2e02" providerId="ADAL" clId="{12A10840-3B1F-442F-A40B-2111533B1EB5}"/>
    <pc:docChg chg="undo custSel modSld">
      <pc:chgData name="Jan Roger Angelsen" userId="a656c8f7-5e58-4729-8756-08341d9f2e02" providerId="ADAL" clId="{12A10840-3B1F-442F-A40B-2111533B1EB5}" dt="2026-06-19T06:34:44.622" v="229" actId="34135"/>
      <pc:docMkLst>
        <pc:docMk/>
      </pc:docMkLst>
      <pc:sldChg chg="addSp delSp modSp mod">
        <pc:chgData name="Jan Roger Angelsen" userId="a656c8f7-5e58-4729-8756-08341d9f2e02" providerId="ADAL" clId="{12A10840-3B1F-442F-A40B-2111533B1EB5}" dt="2026-06-19T06:34:44.622" v="229" actId="34135"/>
        <pc:sldMkLst>
          <pc:docMk/>
          <pc:sldMk cId="0" sldId="256"/>
        </pc:sldMkLst>
        <pc:spChg chg="mod">
          <ac:chgData name="Jan Roger Angelsen" userId="a656c8f7-5e58-4729-8756-08341d9f2e02" providerId="ADAL" clId="{12A10840-3B1F-442F-A40B-2111533B1EB5}" dt="2026-06-19T06:32:31.649" v="211" actId="34135"/>
          <ac:spMkLst>
            <pc:docMk/>
            <pc:sldMk cId="0" sldId="256"/>
            <ac:spMk id="2" creationId="{B492E6BE-F745-387E-6C4B-65564396ECD9}"/>
          </ac:spMkLst>
        </pc:spChg>
        <pc:spChg chg="mod">
          <ac:chgData name="Jan Roger Angelsen" userId="a656c8f7-5e58-4729-8756-08341d9f2e02" providerId="ADAL" clId="{12A10840-3B1F-442F-A40B-2111533B1EB5}" dt="2026-06-19T06:10:23.925" v="13" actId="1076"/>
          <ac:spMkLst>
            <pc:docMk/>
            <pc:sldMk cId="0" sldId="256"/>
            <ac:spMk id="3" creationId="{B0B12389-E32A-898B-4E6F-F672B1AA201C}"/>
          </ac:spMkLst>
        </pc:spChg>
        <pc:spChg chg="mod">
          <ac:chgData name="Jan Roger Angelsen" userId="a656c8f7-5e58-4729-8756-08341d9f2e02" providerId="ADAL" clId="{12A10840-3B1F-442F-A40B-2111533B1EB5}" dt="2026-06-19T06:10:23.925" v="13" actId="1076"/>
          <ac:spMkLst>
            <pc:docMk/>
            <pc:sldMk cId="0" sldId="256"/>
            <ac:spMk id="4" creationId="{5D14E324-D5FE-32AA-236B-C912B4354C70}"/>
          </ac:spMkLst>
        </pc:spChg>
        <pc:spChg chg="mod">
          <ac:chgData name="Jan Roger Angelsen" userId="a656c8f7-5e58-4729-8756-08341d9f2e02" providerId="ADAL" clId="{12A10840-3B1F-442F-A40B-2111533B1EB5}" dt="2026-06-19T06:32:26.045" v="210" actId="34135"/>
          <ac:spMkLst>
            <pc:docMk/>
            <pc:sldMk cId="0" sldId="256"/>
            <ac:spMk id="5" creationId="{00000000-0000-0000-0000-000000000000}"/>
          </ac:spMkLst>
        </pc:spChg>
        <pc:spChg chg="mod">
          <ac:chgData name="Jan Roger Angelsen" userId="a656c8f7-5e58-4729-8756-08341d9f2e02" providerId="ADAL" clId="{12A10840-3B1F-442F-A40B-2111533B1EB5}" dt="2026-06-19T06:10:23.925" v="13" actId="1076"/>
          <ac:spMkLst>
            <pc:docMk/>
            <pc:sldMk cId="0" sldId="256"/>
            <ac:spMk id="6" creationId="{B4A756B7-B816-B816-09A2-AC9D8751AEF4}"/>
          </ac:spMkLst>
        </pc:spChg>
        <pc:spChg chg="add mod">
          <ac:chgData name="Jan Roger Angelsen" userId="a656c8f7-5e58-4729-8756-08341d9f2e02" providerId="ADAL" clId="{12A10840-3B1F-442F-A40B-2111533B1EB5}" dt="2026-06-19T06:09:09.840" v="8" actId="2711"/>
          <ac:spMkLst>
            <pc:docMk/>
            <pc:sldMk cId="0" sldId="256"/>
            <ac:spMk id="8" creationId="{16804DEE-FAF6-CC98-5DD3-F576AD10ED4F}"/>
          </ac:spMkLst>
        </pc:spChg>
        <pc:spChg chg="mod">
          <ac:chgData name="Jan Roger Angelsen" userId="a656c8f7-5e58-4729-8756-08341d9f2e02" providerId="ADAL" clId="{12A10840-3B1F-442F-A40B-2111533B1EB5}" dt="2026-06-19T06:31:39.562" v="204" actId="34135"/>
          <ac:spMkLst>
            <pc:docMk/>
            <pc:sldMk cId="0" sldId="256"/>
            <ac:spMk id="11" creationId="{00000000-0000-0000-0000-000000000000}"/>
          </ac:spMkLst>
        </pc:spChg>
        <pc:spChg chg="add del mod">
          <ac:chgData name="Jan Roger Angelsen" userId="a656c8f7-5e58-4729-8756-08341d9f2e02" providerId="ADAL" clId="{12A10840-3B1F-442F-A40B-2111533B1EB5}" dt="2026-06-19T06:09:17.129" v="10" actId="478"/>
          <ac:spMkLst>
            <pc:docMk/>
            <pc:sldMk cId="0" sldId="256"/>
            <ac:spMk id="12" creationId="{16078ABF-621A-2230-7B69-11145055E77E}"/>
          </ac:spMkLst>
        </pc:spChg>
        <pc:spChg chg="add mod">
          <ac:chgData name="Jan Roger Angelsen" userId="a656c8f7-5e58-4729-8756-08341d9f2e02" providerId="ADAL" clId="{12A10840-3B1F-442F-A40B-2111533B1EB5}" dt="2026-06-19T06:31:43.137" v="205" actId="34135"/>
          <ac:spMkLst>
            <pc:docMk/>
            <pc:sldMk cId="0" sldId="256"/>
            <ac:spMk id="13" creationId="{0113D9BD-BE55-2CAF-ECFE-C3C620757F30}"/>
          </ac:spMkLst>
        </pc:spChg>
        <pc:spChg chg="mod">
          <ac:chgData name="Jan Roger Angelsen" userId="a656c8f7-5e58-4729-8756-08341d9f2e02" providerId="ADAL" clId="{12A10840-3B1F-442F-A40B-2111533B1EB5}" dt="2026-06-19T06:32:10.382" v="209" actId="20577"/>
          <ac:spMkLst>
            <pc:docMk/>
            <pc:sldMk cId="0" sldId="256"/>
            <ac:spMk id="14" creationId="{00000000-0000-0000-0000-000000000000}"/>
          </ac:spMkLst>
        </pc:spChg>
        <pc:spChg chg="add mod">
          <ac:chgData name="Jan Roger Angelsen" userId="a656c8f7-5e58-4729-8756-08341d9f2e02" providerId="ADAL" clId="{12A10840-3B1F-442F-A40B-2111533B1EB5}" dt="2026-06-19T06:31:46.446" v="206" actId="34135"/>
          <ac:spMkLst>
            <pc:docMk/>
            <pc:sldMk cId="0" sldId="256"/>
            <ac:spMk id="15" creationId="{BB2B09F0-8A62-D745-64F9-9725868294A3}"/>
          </ac:spMkLst>
        </pc:spChg>
        <pc:spChg chg="add mod">
          <ac:chgData name="Jan Roger Angelsen" userId="a656c8f7-5e58-4729-8756-08341d9f2e02" providerId="ADAL" clId="{12A10840-3B1F-442F-A40B-2111533B1EB5}" dt="2026-06-19T06:32:34.556" v="212" actId="34135"/>
          <ac:spMkLst>
            <pc:docMk/>
            <pc:sldMk cId="0" sldId="256"/>
            <ac:spMk id="16" creationId="{892F361C-3BC8-66F7-AC73-F001D4FD6485}"/>
          </ac:spMkLst>
        </pc:spChg>
        <pc:spChg chg="mod">
          <ac:chgData name="Jan Roger Angelsen" userId="a656c8f7-5e58-4729-8756-08341d9f2e02" providerId="ADAL" clId="{12A10840-3B1F-442F-A40B-2111533B1EB5}" dt="2026-06-19T06:31:25.478" v="203" actId="34135"/>
          <ac:spMkLst>
            <pc:docMk/>
            <pc:sldMk cId="0" sldId="256"/>
            <ac:spMk id="18" creationId="{00000000-0000-0000-0000-000000000000}"/>
          </ac:spMkLst>
        </pc:spChg>
        <pc:spChg chg="del">
          <ac:chgData name="Jan Roger Angelsen" userId="a656c8f7-5e58-4729-8756-08341d9f2e02" providerId="ADAL" clId="{12A10840-3B1F-442F-A40B-2111533B1EB5}" dt="2026-06-19T06:07:53.528" v="0" actId="478"/>
          <ac:spMkLst>
            <pc:docMk/>
            <pc:sldMk cId="0" sldId="256"/>
            <ac:spMk id="23" creationId="{00000000-0000-0000-0000-000000000000}"/>
          </ac:spMkLst>
        </pc:spChg>
        <pc:graphicFrameChg chg="del mod">
          <ac:chgData name="Jan Roger Angelsen" userId="a656c8f7-5e58-4729-8756-08341d9f2e02" providerId="ADAL" clId="{12A10840-3B1F-442F-A40B-2111533B1EB5}" dt="2026-06-19T06:14:42.911" v="49" actId="478"/>
          <ac:graphicFrameMkLst>
            <pc:docMk/>
            <pc:sldMk cId="0" sldId="256"/>
            <ac:graphicFrameMk id="7" creationId="{00000000-0000-0000-0000-000000000000}"/>
          </ac:graphicFrameMkLst>
        </pc:graphicFrameChg>
        <pc:picChg chg="add del mod">
          <ac:chgData name="Jan Roger Angelsen" userId="a656c8f7-5e58-4729-8756-08341d9f2e02" providerId="ADAL" clId="{12A10840-3B1F-442F-A40B-2111533B1EB5}" dt="2026-06-19T06:34:25.373" v="227" actId="478"/>
          <ac:picMkLst>
            <pc:docMk/>
            <pc:sldMk cId="0" sldId="256"/>
            <ac:picMk id="9" creationId="{F5516D6E-4F2F-925F-53BC-F74AED1D893E}"/>
          </ac:picMkLst>
        </pc:picChg>
        <pc:picChg chg="del">
          <ac:chgData name="Jan Roger Angelsen" userId="a656c8f7-5e58-4729-8756-08341d9f2e02" providerId="ADAL" clId="{12A10840-3B1F-442F-A40B-2111533B1EB5}" dt="2026-06-19T06:07:54.730" v="1" actId="478"/>
          <ac:picMkLst>
            <pc:docMk/>
            <pc:sldMk cId="0" sldId="256"/>
            <ac:picMk id="10" creationId="{50FA12D2-94DA-89D3-AF22-50800A35D636}"/>
          </ac:picMkLst>
        </pc:picChg>
        <pc:picChg chg="add mod">
          <ac:chgData name="Jan Roger Angelsen" userId="a656c8f7-5e58-4729-8756-08341d9f2e02" providerId="ADAL" clId="{12A10840-3B1F-442F-A40B-2111533B1EB5}" dt="2026-06-19T06:34:44.622" v="229" actId="34135"/>
          <ac:picMkLst>
            <pc:docMk/>
            <pc:sldMk cId="0" sldId="256"/>
            <ac:picMk id="10" creationId="{BD559B36-7544-00AE-464A-EB14B5557CD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25747" y="1989196"/>
            <a:ext cx="6104370" cy="7375733"/>
          </a:xfrm>
          <a:prstGeom prst="rect">
            <a:avLst/>
          </a:prstGeom>
        </p:spPr>
        <p:txBody>
          <a:bodyPr vert="horz" wrap="square" lIns="0" tIns="0" rIns="0" bIns="0" anchor="t"/>
          <a:lstStyle/>
          <a:p>
            <a:r>
              <a:rPr lang="en-US" sz="1100" b="1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Compliance with EU Directives</a:t>
            </a:r>
          </a:p>
          <a:p>
            <a:r>
              <a:rPr lang="en-US" sz="11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This declaration applies to the following product groups manufactured by Wuyun and supplied by Betek Norge AS: Electrical Installation Products (including junction boxes, switches, sockets and related installation accessories)</a:t>
            </a:r>
          </a:p>
          <a:p>
            <a:endParaRPr lang="en-US" sz="1100" dirty="0">
              <a:solidFill>
                <a:srgbClr val="000000">
                  <a:alpha val="100000"/>
                </a:srgbClr>
              </a:solidFill>
              <a:latin typeface="Plus Jakarta Sans" pitchFamily="2" charset="0"/>
              <a:cs typeface="Plus Jakarta Sans" pitchFamily="2" charset="0"/>
            </a:endParaRPr>
          </a:p>
          <a:p>
            <a:r>
              <a:rPr lang="en-US" sz="11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This product complies with the following EU directives:</a:t>
            </a:r>
          </a:p>
          <a:p>
            <a:endParaRPr lang="en-US" sz="1100" dirty="0">
              <a:solidFill>
                <a:srgbClr val="000000">
                  <a:alpha val="100000"/>
                </a:srgbClr>
              </a:solidFill>
              <a:latin typeface="Plus Jakarta Sans" pitchFamily="2" charset="0"/>
              <a:cs typeface="Plus Jakarta Sans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Low Voltage Directive (2014/35/EU): applicable to switches, socket-outlets and other electrical accessories intended for connection to low-voltage installations.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EMC Directive (2014/30/EU): applicable only to products containing active electronic components.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RoHS Directive (2011/65/EU + (EU) 2015/863): applicable to all products covered by this declaration.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100" dirty="0">
              <a:solidFill>
                <a:srgbClr val="000000">
                  <a:alpha val="100000"/>
                </a:srgbClr>
              </a:solidFill>
              <a:latin typeface="Plus Jakarta Sans" pitchFamily="2" charset="0"/>
              <a:cs typeface="Plus Jakarta Sans" pitchFamily="2" charset="0"/>
            </a:endParaRPr>
          </a:p>
          <a:p>
            <a:r>
              <a:rPr lang="en-US" sz="1100" b="1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Standards Used for Compliance Assessment</a:t>
            </a:r>
          </a:p>
          <a:p>
            <a:r>
              <a:rPr lang="en-US" sz="11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The products in the specified groups have been tested and comply with the following harmonized standards:</a:t>
            </a:r>
          </a:p>
          <a:p>
            <a:endParaRPr lang="en-US" sz="1100" b="1" dirty="0">
              <a:solidFill>
                <a:srgbClr val="000000">
                  <a:alpha val="100000"/>
                </a:srgbClr>
              </a:solidFill>
              <a:latin typeface="Plus Jakarta Sans" pitchFamily="2" charset="0"/>
              <a:cs typeface="Plus Jakarta Sans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EN 60670-1:2018 – Boxes and enclosures for electrical accessories for household and similar fixed electrical installations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EN 60670-22:2006 – Particular requirements for connecting boxes and enclosures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EN 60669-1:2018 – Switches for household and similar fixed electrical installations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EN 60884-1:2022 – Plugs and socket-outlets for household and similar purposes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EN 60529:1991 + A2:2013 – Degrees of protection (IP Code)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 sz="11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EN 60695-2-11:2014 – </a:t>
            </a:r>
            <a:r>
              <a:rPr lang="nb-NO" sz="1100" dirty="0" err="1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Glow</a:t>
            </a:r>
            <a:r>
              <a:rPr lang="nb-NO" sz="11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-wire test for </a:t>
            </a:r>
            <a:r>
              <a:rPr lang="nb-NO" sz="1100" dirty="0" err="1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flammability</a:t>
            </a:r>
            <a:endParaRPr lang="nb-NO" sz="1100" dirty="0">
              <a:solidFill>
                <a:srgbClr val="000000">
                  <a:alpha val="100000"/>
                </a:srgbClr>
              </a:solidFill>
              <a:latin typeface="Plus Jakarta Sans" pitchFamily="2" charset="0"/>
              <a:cs typeface="Plus Jakarta Sans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IEC 62321 series – Determination of regulated substances in electrotechnical products (for RoHS compliance)</a:t>
            </a:r>
          </a:p>
          <a:p>
            <a:pPr lvl="1"/>
            <a:endParaRPr lang="en-US" sz="1100" dirty="0">
              <a:solidFill>
                <a:srgbClr val="000000">
                  <a:alpha val="100000"/>
                </a:srgbClr>
              </a:solidFill>
              <a:latin typeface="Plus Jakarta Sans" pitchFamily="2" charset="0"/>
              <a:cs typeface="Plus Jakarta Sans" pitchFamily="2" charset="0"/>
            </a:endParaRPr>
          </a:p>
          <a:p>
            <a:r>
              <a:rPr lang="en-US" sz="1100" b="1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Test Reports and Documentation</a:t>
            </a:r>
          </a:p>
          <a:p>
            <a:r>
              <a:rPr lang="en-US" sz="11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The following test reports support this declaration:</a:t>
            </a:r>
          </a:p>
          <a:p>
            <a:endParaRPr lang="en-US" sz="1100" dirty="0">
              <a:solidFill>
                <a:srgbClr val="000000">
                  <a:alpha val="100000"/>
                </a:srgbClr>
              </a:solidFill>
              <a:latin typeface="Plus Jakarta Sans" pitchFamily="2" charset="0"/>
              <a:cs typeface="Plus Jakarta Sans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RoHS Compliance Test: </a:t>
            </a:r>
            <a:r>
              <a:rPr lang="en-US" sz="1100" b="1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Intertek Report 2406B2070SHA-001S1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NEMKO Reports (LVD and Safety): </a:t>
            </a:r>
            <a:r>
              <a:rPr lang="en-US" sz="1100" b="1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REP120689</a:t>
            </a:r>
          </a:p>
          <a:p>
            <a:endParaRPr lang="en-US" sz="1100" dirty="0">
              <a:solidFill>
                <a:srgbClr val="000000">
                  <a:alpha val="100000"/>
                </a:srgbClr>
              </a:solidFill>
              <a:latin typeface="Plus Jakarta Sans" pitchFamily="2" charset="0"/>
              <a:cs typeface="Plus Jakarta Sans" pitchFamily="2" charset="0"/>
            </a:endParaRPr>
          </a:p>
          <a:p>
            <a:r>
              <a:rPr lang="en-US" sz="11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The technical documentation is maintained by </a:t>
            </a:r>
            <a:r>
              <a:rPr lang="en-US" sz="1100" dirty="0" err="1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Betek</a:t>
            </a:r>
            <a:r>
              <a:rPr lang="en-US" sz="11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 Norge AS and is available upon request.</a:t>
            </a:r>
          </a:p>
          <a:p>
            <a:endParaRPr lang="en-US" sz="1100" dirty="0">
              <a:solidFill>
                <a:srgbClr val="000000">
                  <a:alpha val="100000"/>
                </a:srgbClr>
              </a:solidFill>
              <a:latin typeface="Plus Jakarta Sans" pitchFamily="2" charset="0"/>
              <a:cs typeface="Plus Jakarta Sans" pitchFamily="2" charset="0"/>
            </a:endParaRPr>
          </a:p>
          <a:p>
            <a:r>
              <a:rPr lang="en-US" sz="1100" b="1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Declaration of Conformity</a:t>
            </a:r>
          </a:p>
          <a:p>
            <a:r>
              <a:rPr lang="en-US" sz="11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We hereby declare, under our sole responsibility, that the product described above complies with the requirements of the specified directives.</a:t>
            </a:r>
          </a:p>
        </p:txBody>
      </p:sp>
      <p:sp>
        <p:nvSpPr>
          <p:cNvPr id="11" name="textbox 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894581" y="9641471"/>
            <a:ext cx="1754504" cy="14795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>
              <a:latin typeface="Plus Jakarta Sans" pitchFamily="2" charset="0"/>
              <a:cs typeface="Plus Jakarta Sans" pitchFamily="2" charset="0"/>
            </a:endParaRPr>
          </a:p>
          <a:p>
            <a:pPr marL="12700" algn="ctr" rtl="0" eaLnBrk="0">
              <a:lnSpc>
                <a:spcPct val="89000"/>
              </a:lnSpc>
            </a:pP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Signature</a:t>
            </a:r>
            <a:r>
              <a:rPr sz="900" spc="44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of</a:t>
            </a:r>
            <a:r>
              <a:rPr sz="900" spc="44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authorized</a:t>
            </a:r>
            <a:r>
              <a:rPr lang="nb-NO" sz="900" spc="42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person</a:t>
            </a:r>
            <a:endParaRPr lang="en-US" altLang="en-US" sz="900" dirty="0">
              <a:latin typeface="Plus Jakarta Sans" pitchFamily="2" charset="0"/>
              <a:cs typeface="Plus Jakarta Sans" pitchFamily="2" charset="0"/>
            </a:endParaRPr>
          </a:p>
        </p:txBody>
      </p:sp>
      <p:sp>
        <p:nvSpPr>
          <p:cNvPr id="14" name="textbox 1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21995" y="9088386"/>
            <a:ext cx="1714500" cy="55308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0000"/>
              </a:lnSpc>
            </a:pPr>
            <a:endParaRPr lang="en-US" altLang="en-US" sz="100" dirty="0">
              <a:latin typeface="Plus Jakarta Sans" pitchFamily="2" charset="0"/>
              <a:cs typeface="Plus Jakarta Sans" pitchFamily="2" charset="0"/>
            </a:endParaRPr>
          </a:p>
          <a:p>
            <a:pPr marL="17780" algn="l" rtl="0" eaLnBrk="0">
              <a:lnSpc>
                <a:spcPct val="81000"/>
              </a:lnSpc>
            </a:pPr>
            <a:r>
              <a:rPr sz="1200" b="1" spc="-1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Manufactu</a:t>
            </a:r>
            <a:r>
              <a:rPr sz="1200" b="1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rer</a:t>
            </a:r>
            <a:endParaRPr lang="en-US" altLang="en-US" sz="1200" dirty="0">
              <a:latin typeface="Plus Jakarta Sans" pitchFamily="2" charset="0"/>
              <a:cs typeface="Plus Jakarta Sans" pitchFamily="2" charset="0"/>
            </a:endParaRPr>
          </a:p>
          <a:p>
            <a:pPr marL="15240" indent="-2540" eaLnBrk="0">
              <a:lnSpc>
                <a:spcPct val="106000"/>
              </a:lnSpc>
              <a:spcBef>
                <a:spcPts val="25"/>
              </a:spcBef>
            </a:pPr>
            <a:r>
              <a:rPr lang="nb-NO" sz="1100" dirty="0" err="1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WuYun</a:t>
            </a:r>
            <a:r>
              <a:rPr lang="nb-NO" sz="11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 Electrical Co. Ltd</a:t>
            </a:r>
            <a:r>
              <a:rPr sz="12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 </a:t>
            </a:r>
            <a:r>
              <a:rPr lang="nb-NO" sz="1200" spc="-1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19.06.2026</a:t>
            </a:r>
          </a:p>
          <a:p>
            <a:pPr marL="15240" indent="-2540" eaLnBrk="0">
              <a:lnSpc>
                <a:spcPct val="106000"/>
              </a:lnSpc>
              <a:spcBef>
                <a:spcPts val="25"/>
              </a:spcBef>
            </a:pPr>
            <a:r>
              <a:rPr lang="en-US"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Place</a:t>
            </a:r>
            <a:r>
              <a:rPr lang="en-US" sz="900" spc="24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lang="en-US"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and</a:t>
            </a:r>
            <a:r>
              <a:rPr lang="en-US" sz="900" spc="24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lang="en-US"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date</a:t>
            </a:r>
            <a:r>
              <a:rPr lang="en-US" sz="900" spc="24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lang="en-US"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of</a:t>
            </a:r>
            <a:r>
              <a:rPr lang="en-US" sz="900" spc="22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lang="en-US"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issue</a:t>
            </a:r>
            <a:endParaRPr lang="en-US" altLang="en-US" sz="900" dirty="0">
              <a:latin typeface="Plus Jakarta Sans" pitchFamily="2" charset="0"/>
              <a:cs typeface="Plus Jakarta Sans" pitchFamily="2" charset="0"/>
            </a:endParaRPr>
          </a:p>
        </p:txBody>
      </p:sp>
      <p:sp>
        <p:nvSpPr>
          <p:cNvPr id="18" name="textbox 1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68296" y="9482403"/>
            <a:ext cx="1634489" cy="33147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marL="80010" indent="-67310" rtl="0" eaLnBrk="0">
              <a:lnSpc>
                <a:spcPct val="92000"/>
              </a:lnSpc>
              <a:tabLst>
                <a:tab pos="410210" algn="l"/>
                <a:tab pos="1621155" algn="l"/>
              </a:tabLst>
            </a:pPr>
            <a:endParaRPr lang="nb-NO" sz="1200" u="sng" dirty="0">
              <a:solidFill>
                <a:srgbClr val="000000">
                  <a:alpha val="100000"/>
                </a:srgbClr>
              </a:solidFill>
              <a:latin typeface="Plus Jakarta Sans" pitchFamily="2" charset="0"/>
              <a:ea typeface="Arial" panose="020B0604020202020204"/>
              <a:cs typeface="Plus Jakarta Sans" pitchFamily="2" charset="0"/>
            </a:endParaRPr>
          </a:p>
          <a:p>
            <a:pPr marL="80010" indent="-67310" algn="ctr" rtl="0" eaLnBrk="0">
              <a:lnSpc>
                <a:spcPct val="92000"/>
              </a:lnSpc>
              <a:tabLst>
                <a:tab pos="410210" algn="l"/>
                <a:tab pos="1621155" algn="l"/>
              </a:tabLst>
            </a:pP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Name</a:t>
            </a:r>
            <a:r>
              <a:rPr sz="900" spc="38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of</a:t>
            </a:r>
            <a:r>
              <a:rPr sz="900" spc="38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authorized</a:t>
            </a:r>
            <a:r>
              <a:rPr sz="900" spc="36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person</a:t>
            </a:r>
            <a:endParaRPr lang="en-US" altLang="en-US" sz="900" dirty="0">
              <a:latin typeface="Plus Jakarta Sans" pitchFamily="2" charset="0"/>
              <a:cs typeface="Plus Jakarta Sans" pitchFamily="2" charset="0"/>
            </a:endParaRPr>
          </a:p>
        </p:txBody>
      </p:sp>
      <p:sp>
        <p:nvSpPr>
          <p:cNvPr id="2" name="textbox 4">
            <a:extLst>
              <a:ext uri="{FF2B5EF4-FFF2-40B4-BE49-F238E27FC236}">
                <a16:creationId xmlns:a16="http://schemas.microsoft.com/office/drawing/2014/main" id="{B492E6BE-F745-387E-6C4B-65564396ECD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21993" y="961880"/>
            <a:ext cx="5927092" cy="96587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r>
              <a:rPr lang="en-US" sz="1200" b="1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Manufacturer and Responsible Entity</a:t>
            </a:r>
          </a:p>
          <a:p>
            <a:r>
              <a:rPr lang="en-US" sz="12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Company Name: </a:t>
            </a:r>
            <a:r>
              <a:rPr lang="en-US" sz="1200" dirty="0" err="1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Betek</a:t>
            </a:r>
            <a:r>
              <a:rPr lang="en-US" sz="12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 Norge AS</a:t>
            </a:r>
          </a:p>
          <a:p>
            <a:r>
              <a:rPr lang="en-US" sz="12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Address: </a:t>
            </a:r>
            <a:r>
              <a:rPr lang="en-US" sz="1200" dirty="0" err="1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Juraveien</a:t>
            </a:r>
            <a:r>
              <a:rPr lang="en-US" sz="12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 4, 4636 Kristiansand, Norway</a:t>
            </a:r>
          </a:p>
          <a:p>
            <a:r>
              <a:rPr lang="en-US" sz="12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Manufacturer: </a:t>
            </a:r>
            <a:r>
              <a:rPr lang="nb-NO" sz="1200" dirty="0" err="1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WuYun</a:t>
            </a:r>
            <a:r>
              <a:rPr lang="nb-NO" sz="12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 Electrical Co., Ltd</a:t>
            </a:r>
            <a:endParaRPr lang="en-US" sz="1200" dirty="0">
              <a:solidFill>
                <a:srgbClr val="000000">
                  <a:alpha val="100000"/>
                </a:srgbClr>
              </a:solidFill>
              <a:latin typeface="Plus Jakarta Sans" pitchFamily="2" charset="0"/>
              <a:cs typeface="Plus Jakarta Sans" pitchFamily="2" charset="0"/>
            </a:endParaRPr>
          </a:p>
        </p:txBody>
      </p:sp>
      <p:sp>
        <p:nvSpPr>
          <p:cNvPr id="3" name="path">
            <a:extLst>
              <a:ext uri="{FF2B5EF4-FFF2-40B4-BE49-F238E27FC236}">
                <a16:creationId xmlns:a16="http://schemas.microsoft.com/office/drawing/2014/main" id="{B0B12389-E32A-898B-4E6F-F672B1AA201C}"/>
              </a:ext>
            </a:extLst>
          </p:cNvPr>
          <p:cNvSpPr/>
          <p:nvPr/>
        </p:nvSpPr>
        <p:spPr>
          <a:xfrm>
            <a:off x="722623" y="9645509"/>
            <a:ext cx="1753875" cy="13334"/>
          </a:xfrm>
          <a:custGeom>
            <a:avLst/>
            <a:gdLst/>
            <a:ahLst/>
            <a:cxnLst/>
            <a:rect l="0" t="0" r="0" b="0"/>
            <a:pathLst>
              <a:path w="2762" h="20">
                <a:moveTo>
                  <a:pt x="0" y="10"/>
                </a:moveTo>
                <a:lnTo>
                  <a:pt x="2762" y="10"/>
                </a:lnTo>
              </a:path>
            </a:pathLst>
          </a:custGeom>
          <a:noFill/>
          <a:ln w="12700" cap="flat">
            <a:solidFill>
              <a:srgbClr val="000000">
                <a:alpha val="100000"/>
              </a:srgbClr>
            </a:solidFill>
            <a:prstDash val="solid"/>
            <a:miter lim="1000000"/>
          </a:ln>
        </p:spPr>
        <p:txBody>
          <a:bodyPr rtlCol="0"/>
          <a:lstStyle/>
          <a:p>
            <a:pPr algn="ctr"/>
            <a:endParaRPr lang="zh-CN" altLang="en-US">
              <a:latin typeface="Plus Jakarta Sans" pitchFamily="2" charset="0"/>
              <a:cs typeface="Plus Jakarta Sans" pitchFamily="2" charset="0"/>
            </a:endParaRPr>
          </a:p>
        </p:txBody>
      </p:sp>
      <p:sp>
        <p:nvSpPr>
          <p:cNvPr id="4" name="path">
            <a:extLst>
              <a:ext uri="{FF2B5EF4-FFF2-40B4-BE49-F238E27FC236}">
                <a16:creationId xmlns:a16="http://schemas.microsoft.com/office/drawing/2014/main" id="{5D14E324-D5FE-32AA-236B-C912B4354C70}"/>
              </a:ext>
            </a:extLst>
          </p:cNvPr>
          <p:cNvSpPr/>
          <p:nvPr/>
        </p:nvSpPr>
        <p:spPr>
          <a:xfrm>
            <a:off x="2808602" y="9645509"/>
            <a:ext cx="1753875" cy="13334"/>
          </a:xfrm>
          <a:custGeom>
            <a:avLst/>
            <a:gdLst/>
            <a:ahLst/>
            <a:cxnLst/>
            <a:rect l="0" t="0" r="0" b="0"/>
            <a:pathLst>
              <a:path w="2762" h="20">
                <a:moveTo>
                  <a:pt x="0" y="10"/>
                </a:moveTo>
                <a:lnTo>
                  <a:pt x="2762" y="10"/>
                </a:lnTo>
              </a:path>
            </a:pathLst>
          </a:custGeom>
          <a:noFill/>
          <a:ln w="12700" cap="flat">
            <a:solidFill>
              <a:srgbClr val="000000">
                <a:alpha val="100000"/>
              </a:srgbClr>
            </a:solidFill>
            <a:prstDash val="solid"/>
            <a:miter lim="1000000"/>
          </a:ln>
        </p:spPr>
        <p:txBody>
          <a:bodyPr rtlCol="0"/>
          <a:lstStyle/>
          <a:p>
            <a:pPr algn="ctr"/>
            <a:endParaRPr lang="zh-CN" altLang="en-US">
              <a:latin typeface="Plus Jakarta Sans" pitchFamily="2" charset="0"/>
              <a:cs typeface="Plus Jakarta Sans" pitchFamily="2" charset="0"/>
            </a:endParaRPr>
          </a:p>
        </p:txBody>
      </p:sp>
      <p:sp>
        <p:nvSpPr>
          <p:cNvPr id="6" name="path">
            <a:extLst>
              <a:ext uri="{FF2B5EF4-FFF2-40B4-BE49-F238E27FC236}">
                <a16:creationId xmlns:a16="http://schemas.microsoft.com/office/drawing/2014/main" id="{B4A756B7-B816-B816-09A2-AC9D8751AEF4}"/>
              </a:ext>
            </a:extLst>
          </p:cNvPr>
          <p:cNvSpPr/>
          <p:nvPr/>
        </p:nvSpPr>
        <p:spPr>
          <a:xfrm>
            <a:off x="4894581" y="9645509"/>
            <a:ext cx="1753875" cy="13334"/>
          </a:xfrm>
          <a:custGeom>
            <a:avLst/>
            <a:gdLst/>
            <a:ahLst/>
            <a:cxnLst/>
            <a:rect l="0" t="0" r="0" b="0"/>
            <a:pathLst>
              <a:path w="2762" h="20">
                <a:moveTo>
                  <a:pt x="0" y="10"/>
                </a:moveTo>
                <a:lnTo>
                  <a:pt x="2762" y="10"/>
                </a:lnTo>
              </a:path>
            </a:pathLst>
          </a:custGeom>
          <a:noFill/>
          <a:ln w="12700" cap="flat">
            <a:solidFill>
              <a:srgbClr val="000000">
                <a:alpha val="100000"/>
              </a:srgbClr>
            </a:solidFill>
            <a:prstDash val="solid"/>
            <a:miter lim="1000000"/>
          </a:ln>
        </p:spPr>
        <p:txBody>
          <a:bodyPr rtlCol="0"/>
          <a:lstStyle/>
          <a:p>
            <a:pPr algn="ctr"/>
            <a:endParaRPr lang="zh-CN" altLang="en-US">
              <a:latin typeface="Plus Jakarta Sans" pitchFamily="2" charset="0"/>
              <a:cs typeface="Plus Jakarta Sans" pitchFamily="2" charset="0"/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16804DEE-FAF6-CC98-5DD3-F576AD10ED4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7556500" cy="539750"/>
          </a:xfrm>
          <a:prstGeom prst="rect">
            <a:avLst/>
          </a:prstGeom>
          <a:solidFill>
            <a:srgbClr val="0070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bg1"/>
              </a:solidFill>
              <a:latin typeface="Plus Jakarta Sans" pitchFamily="2" charset="0"/>
              <a:cs typeface="Plus Jakarta Sans" pitchFamily="2" charset="0"/>
            </a:endParaRP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0113D9BD-BE55-2CAF-ECFE-C3C620757F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" y="10153400"/>
            <a:ext cx="7556501" cy="540000"/>
          </a:xfrm>
          <a:prstGeom prst="rect">
            <a:avLst/>
          </a:prstGeom>
          <a:solidFill>
            <a:srgbClr val="0070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Plus Jakarta Sans" pitchFamily="2" charset="0"/>
              <a:cs typeface="Plus Jakarta Sans" pitchFamily="2" charset="0"/>
            </a:endParaRPr>
          </a:p>
        </p:txBody>
      </p: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BB2B09F0-8A62-D745-64F9-9725868294A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0315678"/>
            <a:ext cx="75565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800" dirty="0">
                <a:solidFill>
                  <a:schemeClr val="bg1"/>
                </a:solidFill>
                <a:latin typeface="Plus Jakarta Sans" pitchFamily="2" charset="0"/>
                <a:cs typeface="Plus Jakarta Sans" pitchFamily="2" charset="0"/>
              </a:rPr>
              <a:t>Betek Norge AS   |   post@betek-norge.no    |   Org: 980 832 481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892F361C-3BC8-66F7-AC73-F001D4FD648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91816" y="155055"/>
            <a:ext cx="3919662" cy="26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00125" eaLnBrk="0">
              <a:lnSpc>
                <a:spcPct val="81000"/>
              </a:lnSpc>
            </a:pPr>
            <a:r>
              <a:rPr lang="en-US" sz="1400" b="1" spc="-10" dirty="0">
                <a:solidFill>
                  <a:schemeClr val="bg1"/>
                </a:solidFill>
                <a:latin typeface="Plus Jakarta Sans SemiBold" pitchFamily="2" charset="0"/>
                <a:ea typeface="Arial" panose="020B0604020202020204"/>
                <a:cs typeface="Plus Jakarta Sans SemiBold" pitchFamily="2" charset="0"/>
              </a:rPr>
              <a:t>CE – D</a:t>
            </a:r>
            <a:r>
              <a:rPr lang="en-US" sz="1400" b="1" dirty="0">
                <a:solidFill>
                  <a:schemeClr val="bg1"/>
                </a:solidFill>
                <a:latin typeface="Plus Jakarta Sans SemiBold" pitchFamily="2" charset="0"/>
                <a:ea typeface="Arial" panose="020B0604020202020204"/>
                <a:cs typeface="Plus Jakarta Sans SemiBold" pitchFamily="2" charset="0"/>
              </a:rPr>
              <a:t>eclaration</a:t>
            </a:r>
            <a:r>
              <a:rPr lang="en-US" sz="1400" b="1" spc="-10" dirty="0">
                <a:solidFill>
                  <a:schemeClr val="bg1"/>
                </a:solidFill>
                <a:latin typeface="Plus Jakarta Sans SemiBold" pitchFamily="2" charset="0"/>
                <a:ea typeface="Arial" panose="020B0604020202020204"/>
                <a:cs typeface="Plus Jakarta Sans SemiBold" pitchFamily="2" charset="0"/>
              </a:rPr>
              <a:t> </a:t>
            </a:r>
            <a:r>
              <a:rPr lang="en-US" sz="1400" b="1" dirty="0">
                <a:solidFill>
                  <a:schemeClr val="bg1"/>
                </a:solidFill>
                <a:latin typeface="Plus Jakarta Sans SemiBold" pitchFamily="2" charset="0"/>
                <a:ea typeface="Arial" panose="020B0604020202020204"/>
                <a:cs typeface="Plus Jakarta Sans SemiBold" pitchFamily="2" charset="0"/>
              </a:rPr>
              <a:t>of</a:t>
            </a:r>
            <a:r>
              <a:rPr lang="en-US" sz="1400" b="1" spc="-10" dirty="0">
                <a:solidFill>
                  <a:schemeClr val="bg1"/>
                </a:solidFill>
                <a:latin typeface="Plus Jakarta Sans SemiBold" pitchFamily="2" charset="0"/>
                <a:ea typeface="Arial" panose="020B0604020202020204"/>
                <a:cs typeface="Plus Jakarta Sans SemiBold" pitchFamily="2" charset="0"/>
              </a:rPr>
              <a:t> </a:t>
            </a:r>
            <a:r>
              <a:rPr lang="en-US" sz="1400" b="1" dirty="0">
                <a:solidFill>
                  <a:schemeClr val="bg1"/>
                </a:solidFill>
                <a:latin typeface="Plus Jakarta Sans SemiBold" pitchFamily="2" charset="0"/>
                <a:ea typeface="Arial" panose="020B0604020202020204"/>
                <a:cs typeface="Plus Jakarta Sans SemiBold" pitchFamily="2" charset="0"/>
              </a:rPr>
              <a:t>Conformity</a:t>
            </a:r>
            <a:endParaRPr lang="en-US" altLang="en-US" sz="1400" b="1" dirty="0">
              <a:solidFill>
                <a:schemeClr val="bg1"/>
              </a:solidFill>
              <a:latin typeface="Plus Jakarta Sans SemiBold" pitchFamily="2" charset="0"/>
              <a:cs typeface="Plus Jakarta Sans SemiBold" pitchFamily="2" charset="0"/>
            </a:endParaRPr>
          </a:p>
        </p:txBody>
      </p:sp>
      <p:pic>
        <p:nvPicPr>
          <p:cNvPr id="10" name="Bilde 9">
            <a:extLst>
              <a:ext uri="{FF2B5EF4-FFF2-40B4-BE49-F238E27FC236}">
                <a16:creationId xmlns:a16="http://schemas.microsoft.com/office/drawing/2014/main" id="{BD559B36-7544-00AE-464A-EB14B5557CD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022" y="132191"/>
            <a:ext cx="546103" cy="273052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a731d6f7-3c46-4cc5-8251-d84400b7651a"/>
  <p:tag name="COMMONDATA" val="eyJoZGlkIjoiMzkxYTk4NjIxMjAyMDg3Y2FjOWQyMjU0NzBhODQxNmEifQ=="/>
</p:tagLst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a9d124e-d3e8-49d8-9bdf-364a1f99e633" xsi:nil="true"/>
    <lcf76f155ced4ddcb4097134ff3c332f xmlns="e7603638-c54e-41e1-a330-3e7d038ae98f">
      <Terms xmlns="http://schemas.microsoft.com/office/infopath/2007/PartnerControls"/>
    </lcf76f155ced4ddcb4097134ff3c332f>
    <SharedWithUsers xmlns="ca9d124e-d3e8-49d8-9bdf-364a1f99e633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D8AB6F67E21A04AA130126530D47BCB" ma:contentTypeVersion="15" ma:contentTypeDescription="Opprett et nytt dokument." ma:contentTypeScope="" ma:versionID="a953f20f438980b975e07100661c91f2">
  <xsd:schema xmlns:xsd="http://www.w3.org/2001/XMLSchema" xmlns:xs="http://www.w3.org/2001/XMLSchema" xmlns:p="http://schemas.microsoft.com/office/2006/metadata/properties" xmlns:ns2="e7603638-c54e-41e1-a330-3e7d038ae98f" xmlns:ns3="ca9d124e-d3e8-49d8-9bdf-364a1f99e633" targetNamespace="http://schemas.microsoft.com/office/2006/metadata/properties" ma:root="true" ma:fieldsID="122a9cd79bf2ad470571389ccc3f49ed" ns2:_="" ns3:_="">
    <xsd:import namespace="e7603638-c54e-41e1-a330-3e7d038ae98f"/>
    <xsd:import namespace="ca9d124e-d3e8-49d8-9bdf-364a1f99e6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603638-c54e-41e1-a330-3e7d038ae9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Bildemerkelapper" ma:readOnly="false" ma:fieldId="{5cf76f15-5ced-4ddc-b409-7134ff3c332f}" ma:taxonomyMulti="true" ma:sspId="ea75c521-6be0-427e-b98f-9d5a076b8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9d124e-d3e8-49d8-9bdf-364a1f99e633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3c2af55-9380-43e2-b372-84778476f260}" ma:internalName="TaxCatchAll" ma:showField="CatchAllData" ma:web="ca9d124e-d3e8-49d8-9bdf-364a1f99e63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BDC21C6-4AC0-4E18-BC25-9B635EBB4162}">
  <ds:schemaRefs>
    <ds:schemaRef ds:uri="http://schemas.openxmlformats.org/package/2006/metadata/core-properties"/>
    <ds:schemaRef ds:uri="http://purl.org/dc/elements/1.1/"/>
    <ds:schemaRef ds:uri="http://www.w3.org/XML/1998/namespace"/>
    <ds:schemaRef ds:uri="http://schemas.microsoft.com/office/2006/metadata/properties"/>
    <ds:schemaRef ds:uri="http://purl.org/dc/terms/"/>
    <ds:schemaRef ds:uri="http://schemas.microsoft.com/office/2006/documentManagement/types"/>
    <ds:schemaRef ds:uri="e7603638-c54e-41e1-a330-3e7d038ae98f"/>
    <ds:schemaRef ds:uri="http://schemas.microsoft.com/office/infopath/2007/PartnerControls"/>
    <ds:schemaRef ds:uri="ca9d124e-d3e8-49d8-9bdf-364a1f99e633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DD234FD-A8A5-42D5-AEE6-4D3B6037D9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16F71D6-03BA-4252-8E5F-6EA0B45AF1C4}"/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347</Words>
  <Application>Microsoft Office PowerPoint</Application>
  <PresentationFormat>Egendefinert</PresentationFormat>
  <Paragraphs>44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Plus Jakarta Sans</vt:lpstr>
      <vt:lpstr>Plus Jakarta Sans SemiBold</vt:lpstr>
      <vt:lpstr>Office theme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Jan Roger Angelsen</cp:lastModifiedBy>
  <cp:revision>52</cp:revision>
  <dcterms:created xsi:type="dcterms:W3CDTF">2023-10-10T01:11:00Z</dcterms:created>
  <dcterms:modified xsi:type="dcterms:W3CDTF">2026-06-19T06:34:44Z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wqlLaW5nc29mdCBQREYgdG8gV1BTIDgw</vt:lpwstr>
  </property>
  <property fmtid="{D5CDD505-2E9C-101B-9397-08002B2CF9AE}" pid="3" name="Created">
    <vt:filetime>2023-10-14T00:32:48Z</vt:filetime>
  </property>
  <property fmtid="{D5CDD505-2E9C-101B-9397-08002B2CF9AE}" pid="4" name="ICV">
    <vt:lpwstr>6D159667527D4D3E85E490BF2CB7FBBE_13</vt:lpwstr>
  </property>
  <property fmtid="{D5CDD505-2E9C-101B-9397-08002B2CF9AE}" pid="5" name="KSOProductBuildVer">
    <vt:lpwstr>2052-12.1.0.15374</vt:lpwstr>
  </property>
  <property fmtid="{D5CDD505-2E9C-101B-9397-08002B2CF9AE}" pid="6" name="ContentTypeId">
    <vt:lpwstr>0x0101002D8AB6F67E21A04AA130126530D47BCB</vt:lpwstr>
  </property>
  <property fmtid="{D5CDD505-2E9C-101B-9397-08002B2CF9AE}" pid="7" name="ComplianceAssetId">
    <vt:lpwstr/>
  </property>
  <property fmtid="{D5CDD505-2E9C-101B-9397-08002B2CF9AE}" pid="8" name="TriggerFlowInfo">
    <vt:lpwstr/>
  </property>
  <property fmtid="{D5CDD505-2E9C-101B-9397-08002B2CF9AE}" pid="9" name="_ExtendedDescription">
    <vt:lpwstr/>
  </property>
  <property fmtid="{D5CDD505-2E9C-101B-9397-08002B2CF9AE}" pid="10" name="MediaServiceImageTags">
    <vt:lpwstr/>
  </property>
</Properties>
</file>