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7556500" cy="106934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28DFFE-73E7-46DF-BF89-1F1641960522}" v="15" dt="2026-06-19T06:34:00.824"/>
    <p1510:client id="{F675DB22-5EE7-4970-9930-9A94E720FD32}" v="4" dt="2026-06-19T06:56:17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9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Roger Angelsen" userId="a656c8f7-5e58-4729-8756-08341d9f2e02" providerId="ADAL" clId="{12A10840-3B1F-442F-A40B-2111533B1EB5}"/>
    <pc:docChg chg="undo custSel addSld modSld">
      <pc:chgData name="Jan Roger Angelsen" userId="a656c8f7-5e58-4729-8756-08341d9f2e02" providerId="ADAL" clId="{12A10840-3B1F-442F-A40B-2111533B1EB5}" dt="2026-06-19T06:56:41.695" v="403" actId="14100"/>
      <pc:docMkLst>
        <pc:docMk/>
      </pc:docMkLst>
      <pc:sldChg chg="addSp delSp modSp mod">
        <pc:chgData name="Jan Roger Angelsen" userId="a656c8f7-5e58-4729-8756-08341d9f2e02" providerId="ADAL" clId="{12A10840-3B1F-442F-A40B-2111533B1EB5}" dt="2026-06-19T06:54:53.637" v="396" actId="2711"/>
        <pc:sldMkLst>
          <pc:docMk/>
          <pc:sldMk cId="0" sldId="256"/>
        </pc:sldMkLst>
        <pc:spChg chg="del mod">
          <ac:chgData name="Jan Roger Angelsen" userId="a656c8f7-5e58-4729-8756-08341d9f2e02" providerId="ADAL" clId="{12A10840-3B1F-442F-A40B-2111533B1EB5}" dt="2026-06-19T06:49:26.098" v="232" actId="478"/>
          <ac:spMkLst>
            <pc:docMk/>
            <pc:sldMk cId="0" sldId="256"/>
            <ac:spMk id="2" creationId="{B492E6BE-F745-387E-6C4B-65564396ECD9}"/>
          </ac:spMkLst>
        </pc:spChg>
        <pc:spChg chg="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3" creationId="{B0B12389-E32A-898B-4E6F-F672B1AA201C}"/>
          </ac:spMkLst>
        </pc:spChg>
        <pc:spChg chg="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4" creationId="{5D14E324-D5FE-32AA-236B-C912B4354C70}"/>
          </ac:spMkLst>
        </pc:spChg>
        <pc:spChg chg="del mod">
          <ac:chgData name="Jan Roger Angelsen" userId="a656c8f7-5e58-4729-8756-08341d9f2e02" providerId="ADAL" clId="{12A10840-3B1F-442F-A40B-2111533B1EB5}" dt="2026-06-19T06:49:23.506" v="231" actId="478"/>
          <ac:spMkLst>
            <pc:docMk/>
            <pc:sldMk cId="0" sldId="256"/>
            <ac:spMk id="5" creationId="{00000000-0000-0000-0000-000000000000}"/>
          </ac:spMkLst>
        </pc:spChg>
        <pc:spChg chg="mod">
          <ac:chgData name="Jan Roger Angelsen" userId="a656c8f7-5e58-4729-8756-08341d9f2e02" providerId="ADAL" clId="{12A10840-3B1F-442F-A40B-2111533B1EB5}" dt="2026-06-19T06:10:23.925" v="13" actId="1076"/>
          <ac:spMkLst>
            <pc:docMk/>
            <pc:sldMk cId="0" sldId="256"/>
            <ac:spMk id="6" creationId="{B4A756B7-B816-B816-09A2-AC9D8751AEF4}"/>
          </ac:spMkLst>
        </pc:spChg>
        <pc:spChg chg="add mod">
          <ac:chgData name="Jan Roger Angelsen" userId="a656c8f7-5e58-4729-8756-08341d9f2e02" providerId="ADAL" clId="{12A10840-3B1F-442F-A40B-2111533B1EB5}" dt="2026-06-19T06:09:09.840" v="8" actId="2711"/>
          <ac:spMkLst>
            <pc:docMk/>
            <pc:sldMk cId="0" sldId="256"/>
            <ac:spMk id="8" creationId="{16804DEE-FAF6-CC98-5DD3-F576AD10ED4F}"/>
          </ac:spMkLst>
        </pc:spChg>
        <pc:spChg chg="add mod">
          <ac:chgData name="Jan Roger Angelsen" userId="a656c8f7-5e58-4729-8756-08341d9f2e02" providerId="ADAL" clId="{12A10840-3B1F-442F-A40B-2111533B1EB5}" dt="2026-06-19T06:52:48.079" v="312" actId="1076"/>
          <ac:spMkLst>
            <pc:docMk/>
            <pc:sldMk cId="0" sldId="256"/>
            <ac:spMk id="9" creationId="{05EF0B21-1DC2-B1A6-7F8F-91B11A861072}"/>
          </ac:spMkLst>
        </pc:spChg>
        <pc:spChg chg="mod">
          <ac:chgData name="Jan Roger Angelsen" userId="a656c8f7-5e58-4729-8756-08341d9f2e02" providerId="ADAL" clId="{12A10840-3B1F-442F-A40B-2111533B1EB5}" dt="2026-06-19T06:31:39.562" v="204" actId="34135"/>
          <ac:spMkLst>
            <pc:docMk/>
            <pc:sldMk cId="0" sldId="256"/>
            <ac:spMk id="11" creationId="{00000000-0000-0000-0000-000000000000}"/>
          </ac:spMkLst>
        </pc:spChg>
        <pc:spChg chg="add del mod">
          <ac:chgData name="Jan Roger Angelsen" userId="a656c8f7-5e58-4729-8756-08341d9f2e02" providerId="ADAL" clId="{12A10840-3B1F-442F-A40B-2111533B1EB5}" dt="2026-06-19T06:09:17.129" v="10" actId="478"/>
          <ac:spMkLst>
            <pc:docMk/>
            <pc:sldMk cId="0" sldId="256"/>
            <ac:spMk id="12" creationId="{16078ABF-621A-2230-7B69-11145055E77E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12" creationId="{823BD364-A0FB-33B1-4FCE-53D9DA8AB071}"/>
          </ac:spMkLst>
        </pc:spChg>
        <pc:spChg chg="add mod">
          <ac:chgData name="Jan Roger Angelsen" userId="a656c8f7-5e58-4729-8756-08341d9f2e02" providerId="ADAL" clId="{12A10840-3B1F-442F-A40B-2111533B1EB5}" dt="2026-06-19T06:31:43.137" v="205" actId="34135"/>
          <ac:spMkLst>
            <pc:docMk/>
            <pc:sldMk cId="0" sldId="256"/>
            <ac:spMk id="13" creationId="{0113D9BD-BE55-2CAF-ECFE-C3C620757F30}"/>
          </ac:spMkLst>
        </pc:spChg>
        <pc:spChg chg="mod">
          <ac:chgData name="Jan Roger Angelsen" userId="a656c8f7-5e58-4729-8756-08341d9f2e02" providerId="ADAL" clId="{12A10840-3B1F-442F-A40B-2111533B1EB5}" dt="2026-06-19T06:52:06.044" v="307" actId="20577"/>
          <ac:spMkLst>
            <pc:docMk/>
            <pc:sldMk cId="0" sldId="256"/>
            <ac:spMk id="14" creationId="{00000000-0000-0000-0000-000000000000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15" creationId="{BB2B09F0-8A62-D745-64F9-9725868294A3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16" creationId="{892F361C-3BC8-66F7-AC73-F001D4FD6485}"/>
          </ac:spMkLst>
        </pc:spChg>
        <pc:spChg chg="mod">
          <ac:chgData name="Jan Roger Angelsen" userId="a656c8f7-5e58-4729-8756-08341d9f2e02" providerId="ADAL" clId="{12A10840-3B1F-442F-A40B-2111533B1EB5}" dt="2026-06-19T06:31:25.478" v="203" actId="34135"/>
          <ac:spMkLst>
            <pc:docMk/>
            <pc:sldMk cId="0" sldId="256"/>
            <ac:spMk id="18" creationId="{00000000-0000-0000-0000-000000000000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19" creationId="{A5F9C851-4927-56AB-AA2A-8EB5FF0189BC}"/>
          </ac:spMkLst>
        </pc:spChg>
        <pc:spChg chg="add mod">
          <ac:chgData name="Jan Roger Angelsen" userId="a656c8f7-5e58-4729-8756-08341d9f2e02" providerId="ADAL" clId="{12A10840-3B1F-442F-A40B-2111533B1EB5}" dt="2026-06-19T06:54:31.151" v="395" actId="20577"/>
          <ac:spMkLst>
            <pc:docMk/>
            <pc:sldMk cId="0" sldId="256"/>
            <ac:spMk id="20" creationId="{03C5A3C8-D9DE-E82B-8351-EC47A4866910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21" creationId="{17981C39-BC70-5FDE-D310-955B9D0A27B7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22" creationId="{C0D34C4B-1C2A-B867-33F3-9E0E9B0D00EC}"/>
          </ac:spMkLst>
        </pc:spChg>
        <pc:spChg chg="del">
          <ac:chgData name="Jan Roger Angelsen" userId="a656c8f7-5e58-4729-8756-08341d9f2e02" providerId="ADAL" clId="{12A10840-3B1F-442F-A40B-2111533B1EB5}" dt="2026-06-19T06:07:53.528" v="0" actId="478"/>
          <ac:spMkLst>
            <pc:docMk/>
            <pc:sldMk cId="0" sldId="256"/>
            <ac:spMk id="23" creationId="{00000000-0000-0000-0000-000000000000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23" creationId="{BA53CB66-068B-99C4-EC45-CEED6692F9AE}"/>
          </ac:spMkLst>
        </pc:spChg>
        <pc:spChg chg="add mod">
          <ac:chgData name="Jan Roger Angelsen" userId="a656c8f7-5e58-4729-8756-08341d9f2e02" providerId="ADAL" clId="{12A10840-3B1F-442F-A40B-2111533B1EB5}" dt="2026-06-19T06:54:53.637" v="396" actId="2711"/>
          <ac:spMkLst>
            <pc:docMk/>
            <pc:sldMk cId="0" sldId="256"/>
            <ac:spMk id="24" creationId="{68140C07-C2B7-F882-599E-EC28F191C88D}"/>
          </ac:spMkLst>
        </pc:spChg>
        <pc:spChg chg="add mod">
          <ac:chgData name="Jan Roger Angelsen" userId="a656c8f7-5e58-4729-8756-08341d9f2e02" providerId="ADAL" clId="{12A10840-3B1F-442F-A40B-2111533B1EB5}" dt="2026-06-19T06:51:40.117" v="302" actId="1076"/>
          <ac:spMkLst>
            <pc:docMk/>
            <pc:sldMk cId="0" sldId="256"/>
            <ac:spMk id="25" creationId="{DB4DD68E-68B2-B765-DC64-B41320121761}"/>
          </ac:spMkLst>
        </pc:spChg>
        <pc:spChg chg="add mod">
          <ac:chgData name="Jan Roger Angelsen" userId="a656c8f7-5e58-4729-8756-08341d9f2e02" providerId="ADAL" clId="{12A10840-3B1F-442F-A40B-2111533B1EB5}" dt="2026-06-19T06:51:40.117" v="302" actId="1076"/>
          <ac:spMkLst>
            <pc:docMk/>
            <pc:sldMk cId="0" sldId="256"/>
            <ac:spMk id="26" creationId="{A10C3326-EFA4-D17A-28A9-62617563463B}"/>
          </ac:spMkLst>
        </pc:spChg>
        <pc:graphicFrameChg chg="del mod">
          <ac:chgData name="Jan Roger Angelsen" userId="a656c8f7-5e58-4729-8756-08341d9f2e02" providerId="ADAL" clId="{12A10840-3B1F-442F-A40B-2111533B1EB5}" dt="2026-06-19T06:14:42.911" v="49" actId="478"/>
          <ac:graphicFrameMkLst>
            <pc:docMk/>
            <pc:sldMk cId="0" sldId="256"/>
            <ac:graphicFrameMk id="7" creationId="{00000000-0000-0000-0000-000000000000}"/>
          </ac:graphicFrameMkLst>
        </pc:graphicFrameChg>
        <pc:graphicFrameChg chg="mod">
          <ac:chgData name="Jan Roger Angelsen" userId="a656c8f7-5e58-4729-8756-08341d9f2e02" providerId="ADAL" clId="{12A10840-3B1F-442F-A40B-2111533B1EB5}" dt="2026-06-19T06:52:42.541" v="311" actId="1076"/>
          <ac:graphicFrameMkLst>
            <pc:docMk/>
            <pc:sldMk cId="0" sldId="256"/>
            <ac:graphicFrameMk id="7" creationId="{E675E964-DD5D-A575-BD7F-56E6C6D72809}"/>
          </ac:graphicFrameMkLst>
        </pc:graphicFrameChg>
        <pc:graphicFrameChg chg="del">
          <ac:chgData name="Jan Roger Angelsen" userId="a656c8f7-5e58-4729-8756-08341d9f2e02" providerId="ADAL" clId="{12A10840-3B1F-442F-A40B-2111533B1EB5}" dt="2026-06-19T06:51:29.353" v="301" actId="478"/>
          <ac:graphicFrameMkLst>
            <pc:docMk/>
            <pc:sldMk cId="0" sldId="256"/>
            <ac:graphicFrameMk id="17" creationId="{C5ACD3EE-9CC1-A0AD-13CE-BC9654874932}"/>
          </ac:graphicFrameMkLst>
        </pc:graphicFrameChg>
        <pc:graphicFrameChg chg="add mod modGraphic">
          <ac:chgData name="Jan Roger Angelsen" userId="a656c8f7-5e58-4729-8756-08341d9f2e02" providerId="ADAL" clId="{12A10840-3B1F-442F-A40B-2111533B1EB5}" dt="2026-06-19T06:52:51.290" v="313" actId="1076"/>
          <ac:graphicFrameMkLst>
            <pc:docMk/>
            <pc:sldMk cId="0" sldId="256"/>
            <ac:graphicFrameMk id="27" creationId="{7E148812-CF0C-58E0-9A4D-69BBE88324AB}"/>
          </ac:graphicFrameMkLst>
        </pc:graphicFrameChg>
        <pc:picChg chg="add del mod">
          <ac:chgData name="Jan Roger Angelsen" userId="a656c8f7-5e58-4729-8756-08341d9f2e02" providerId="ADAL" clId="{12A10840-3B1F-442F-A40B-2111533B1EB5}" dt="2026-06-19T06:34:25.373" v="227" actId="478"/>
          <ac:picMkLst>
            <pc:docMk/>
            <pc:sldMk cId="0" sldId="256"/>
            <ac:picMk id="9" creationId="{F5516D6E-4F2F-925F-53BC-F74AED1D893E}"/>
          </ac:picMkLst>
        </pc:picChg>
        <pc:picChg chg="del">
          <ac:chgData name="Jan Roger Angelsen" userId="a656c8f7-5e58-4729-8756-08341d9f2e02" providerId="ADAL" clId="{12A10840-3B1F-442F-A40B-2111533B1EB5}" dt="2026-06-19T06:07:54.730" v="1" actId="478"/>
          <ac:picMkLst>
            <pc:docMk/>
            <pc:sldMk cId="0" sldId="256"/>
            <ac:picMk id="10" creationId="{50FA12D2-94DA-89D3-AF22-50800A35D636}"/>
          </ac:picMkLst>
        </pc:picChg>
        <pc:picChg chg="add mod">
          <ac:chgData name="Jan Roger Angelsen" userId="a656c8f7-5e58-4729-8756-08341d9f2e02" providerId="ADAL" clId="{12A10840-3B1F-442F-A40B-2111533B1EB5}" dt="2026-06-19T06:34:44.622" v="229" actId="34135"/>
          <ac:picMkLst>
            <pc:docMk/>
            <pc:sldMk cId="0" sldId="256"/>
            <ac:picMk id="10" creationId="{BD559B36-7544-00AE-464A-EB14B5557CDB}"/>
          </ac:picMkLst>
        </pc:picChg>
      </pc:sldChg>
      <pc:sldChg chg="addSp delSp modSp add mod">
        <pc:chgData name="Jan Roger Angelsen" userId="a656c8f7-5e58-4729-8756-08341d9f2e02" providerId="ADAL" clId="{12A10840-3B1F-442F-A40B-2111533B1EB5}" dt="2026-06-19T06:56:41.695" v="403" actId="14100"/>
        <pc:sldMkLst>
          <pc:docMk/>
          <pc:sldMk cId="2265296047" sldId="257"/>
        </pc:sldMkLst>
        <pc:spChg chg="add mod">
          <ac:chgData name="Jan Roger Angelsen" userId="a656c8f7-5e58-4729-8756-08341d9f2e02" providerId="ADAL" clId="{12A10840-3B1F-442F-A40B-2111533B1EB5}" dt="2026-06-19T06:56:41.695" v="403" actId="14100"/>
          <ac:spMkLst>
            <pc:docMk/>
            <pc:sldMk cId="2265296047" sldId="257"/>
            <ac:spMk id="2" creationId="{0D594C52-BD53-CCE2-6C8A-ADF407347D7D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3" creationId="{845C1ADE-39BB-9208-E34B-08F42A98E961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4" creationId="{87E4208E-7685-1638-66A0-8615AC5F91C5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6" creationId="{93768A48-77F2-C12B-4834-8B51E5B2E6F5}"/>
          </ac:spMkLst>
        </pc:spChg>
        <pc:spChg chg="mod">
          <ac:chgData name="Jan Roger Angelsen" userId="a656c8f7-5e58-4729-8756-08341d9f2e02" providerId="ADAL" clId="{12A10840-3B1F-442F-A40B-2111533B1EB5}" dt="2026-06-19T06:56:27.158" v="401" actId="2711"/>
          <ac:spMkLst>
            <pc:docMk/>
            <pc:sldMk cId="2265296047" sldId="257"/>
            <ac:spMk id="8" creationId="{2E77D8F4-0649-1EF2-F873-5BE949E27867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11" creationId="{4602384D-B024-96DB-0FCE-569F32A3AF94}"/>
          </ac:spMkLst>
        </pc:spChg>
        <pc:spChg chg="mod">
          <ac:chgData name="Jan Roger Angelsen" userId="a656c8f7-5e58-4729-8756-08341d9f2e02" providerId="ADAL" clId="{12A10840-3B1F-442F-A40B-2111533B1EB5}" dt="2026-06-19T06:56:27.158" v="401" actId="2711"/>
          <ac:spMkLst>
            <pc:docMk/>
            <pc:sldMk cId="2265296047" sldId="257"/>
            <ac:spMk id="13" creationId="{B07A1DA4-4A7D-6CD4-EF57-C30ACBA4E46F}"/>
          </ac:spMkLst>
        </pc:spChg>
        <pc:spChg chg="mod">
          <ac:chgData name="Jan Roger Angelsen" userId="a656c8f7-5e58-4729-8756-08341d9f2e02" providerId="ADAL" clId="{12A10840-3B1F-442F-A40B-2111533B1EB5}" dt="2026-06-19T06:56:27.158" v="401" actId="2711"/>
          <ac:spMkLst>
            <pc:docMk/>
            <pc:sldMk cId="2265296047" sldId="257"/>
            <ac:spMk id="15" creationId="{CD1E0331-2EB3-EC5D-ECB3-AA7CD53E1FA3}"/>
          </ac:spMkLst>
        </pc:spChg>
        <pc:spChg chg="mod">
          <ac:chgData name="Jan Roger Angelsen" userId="a656c8f7-5e58-4729-8756-08341d9f2e02" providerId="ADAL" clId="{12A10840-3B1F-442F-A40B-2111533B1EB5}" dt="2026-06-19T06:56:27.158" v="401" actId="2711"/>
          <ac:spMkLst>
            <pc:docMk/>
            <pc:sldMk cId="2265296047" sldId="257"/>
            <ac:spMk id="16" creationId="{8DC6D11D-B683-A1A1-29FF-D22F67BD7181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18" creationId="{F56AFAF9-B54D-4634-2280-5D290B02A9F5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20" creationId="{6AF17DF2-CD38-44D2-6C82-B066AE48A9A3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21" creationId="{49E02D02-E76B-A8B3-AADA-31928A7A8E25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23" creationId="{963BBECA-B19C-139A-D6CC-846C764241CB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25" creationId="{B3273488-8E99-294B-57B4-EBAC71D8DFB8}"/>
          </ac:spMkLst>
        </pc:spChg>
        <pc:spChg chg="del">
          <ac:chgData name="Jan Roger Angelsen" userId="a656c8f7-5e58-4729-8756-08341d9f2e02" providerId="ADAL" clId="{12A10840-3B1F-442F-A40B-2111533B1EB5}" dt="2026-06-19T06:55:59.912" v="398" actId="478"/>
          <ac:spMkLst>
            <pc:docMk/>
            <pc:sldMk cId="2265296047" sldId="257"/>
            <ac:spMk id="26" creationId="{F65ECDFE-40FE-9116-64D1-774EABB4D829}"/>
          </ac:spMkLst>
        </pc:spChg>
        <pc:graphicFrameChg chg="add mod">
          <ac:chgData name="Jan Roger Angelsen" userId="a656c8f7-5e58-4729-8756-08341d9f2e02" providerId="ADAL" clId="{12A10840-3B1F-442F-A40B-2111533B1EB5}" dt="2026-06-19T06:56:33.696" v="402" actId="1076"/>
          <ac:graphicFrameMkLst>
            <pc:docMk/>
            <pc:sldMk cId="2265296047" sldId="257"/>
            <ac:graphicFrameMk id="5" creationId="{368E87D0-B924-559B-221F-527BAA08197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94581" y="9641471"/>
            <a:ext cx="1754504" cy="14795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ctr" rtl="0" eaLnBrk="0">
              <a:lnSpc>
                <a:spcPct val="89000"/>
              </a:lnSpc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Signature</a:t>
            </a:r>
            <a:r>
              <a:rPr sz="900" spc="4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900" spc="4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authorized</a:t>
            </a:r>
            <a:r>
              <a:rPr lang="nb-NO" sz="900" spc="42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person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4" name="textbox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21995" y="9088386"/>
            <a:ext cx="1714500" cy="55308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7780" algn="l" rtl="0" eaLnBrk="0">
              <a:lnSpc>
                <a:spcPct val="81000"/>
              </a:lnSpc>
            </a:pPr>
            <a:r>
              <a:rPr sz="1200" b="1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Manufactu</a:t>
            </a:r>
            <a:r>
              <a:rPr sz="1200" b="1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rer</a:t>
            </a:r>
            <a:endParaRPr lang="en-US" altLang="en-US" sz="1200" dirty="0">
              <a:latin typeface="Plus Jakarta Sans" pitchFamily="2" charset="0"/>
              <a:cs typeface="Plus Jakarta Sans" pitchFamily="2" charset="0"/>
            </a:endParaRPr>
          </a:p>
          <a:p>
            <a:pPr marL="15240" indent="-2540" eaLnBrk="0">
              <a:lnSpc>
                <a:spcPct val="106000"/>
              </a:lnSpc>
              <a:spcBef>
                <a:spcPts val="25"/>
              </a:spcBef>
            </a:pPr>
            <a:r>
              <a:rPr lang="nb-NO" sz="11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cs typeface="Plus Jakarta Sans" pitchFamily="2" charset="0"/>
              </a:rPr>
              <a:t>AXG</a:t>
            </a:r>
          </a:p>
          <a:p>
            <a:pPr marL="15240" indent="-2540" eaLnBrk="0">
              <a:lnSpc>
                <a:spcPct val="106000"/>
              </a:lnSpc>
              <a:spcBef>
                <a:spcPts val="25"/>
              </a:spcBef>
            </a:pPr>
            <a:r>
              <a:rPr lang="nb-NO"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19.06.2026</a:t>
            </a:r>
          </a:p>
          <a:p>
            <a:pPr marL="15240" indent="-2540" eaLnBrk="0">
              <a:lnSpc>
                <a:spcPct val="106000"/>
              </a:lnSpc>
              <a:spcBef>
                <a:spcPts val="25"/>
              </a:spcBef>
            </a:pP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Place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and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date</a:t>
            </a:r>
            <a:r>
              <a:rPr lang="en-US" sz="900" spc="2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lang="en-US" sz="900" spc="22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issue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8" name="textbox 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68296" y="9482403"/>
            <a:ext cx="1634489" cy="3314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marL="80010" indent="-67310" rtl="0" eaLnBrk="0">
              <a:lnSpc>
                <a:spcPct val="92000"/>
              </a:lnSpc>
              <a:tabLst>
                <a:tab pos="410210" algn="l"/>
                <a:tab pos="1621155" algn="l"/>
              </a:tabLst>
            </a:pPr>
            <a:endParaRPr lang="nb-NO" sz="1200" u="sng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ea typeface="Arial" panose="020B0604020202020204"/>
              <a:cs typeface="Plus Jakarta Sans" pitchFamily="2" charset="0"/>
            </a:endParaRPr>
          </a:p>
          <a:p>
            <a:pPr marL="80010" indent="-67310" algn="ctr" rtl="0" eaLnBrk="0">
              <a:lnSpc>
                <a:spcPct val="92000"/>
              </a:lnSpc>
              <a:tabLst>
                <a:tab pos="410210" algn="l"/>
                <a:tab pos="1621155" algn="l"/>
              </a:tabLst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Name</a:t>
            </a:r>
            <a:r>
              <a:rPr sz="900" spc="38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900" spc="38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authorized</a:t>
            </a:r>
            <a:r>
              <a:rPr sz="900" spc="36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person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3" name="path">
            <a:extLst>
              <a:ext uri="{FF2B5EF4-FFF2-40B4-BE49-F238E27FC236}">
                <a16:creationId xmlns:a16="http://schemas.microsoft.com/office/drawing/2014/main" id="{B0B12389-E32A-898B-4E6F-F672B1AA201C}"/>
              </a:ext>
            </a:extLst>
          </p:cNvPr>
          <p:cNvSpPr/>
          <p:nvPr/>
        </p:nvSpPr>
        <p:spPr>
          <a:xfrm>
            <a:off x="722623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4" name="path">
            <a:extLst>
              <a:ext uri="{FF2B5EF4-FFF2-40B4-BE49-F238E27FC236}">
                <a16:creationId xmlns:a16="http://schemas.microsoft.com/office/drawing/2014/main" id="{5D14E324-D5FE-32AA-236B-C912B4354C70}"/>
              </a:ext>
            </a:extLst>
          </p:cNvPr>
          <p:cNvSpPr/>
          <p:nvPr/>
        </p:nvSpPr>
        <p:spPr>
          <a:xfrm>
            <a:off x="2808602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6" name="path">
            <a:extLst>
              <a:ext uri="{FF2B5EF4-FFF2-40B4-BE49-F238E27FC236}">
                <a16:creationId xmlns:a16="http://schemas.microsoft.com/office/drawing/2014/main" id="{B4A756B7-B816-B816-09A2-AC9D8751AEF4}"/>
              </a:ext>
            </a:extLst>
          </p:cNvPr>
          <p:cNvSpPr/>
          <p:nvPr/>
        </p:nvSpPr>
        <p:spPr>
          <a:xfrm>
            <a:off x="4894581" y="9645509"/>
            <a:ext cx="1753875" cy="13334"/>
          </a:xfrm>
          <a:custGeom>
            <a:avLst/>
            <a:gdLst/>
            <a:ahLst/>
            <a:cxnLst/>
            <a:rect l="0" t="0" r="0" b="0"/>
            <a:pathLst>
              <a:path w="2762" h="20">
                <a:moveTo>
                  <a:pt x="0" y="10"/>
                </a:moveTo>
                <a:lnTo>
                  <a:pt x="2762" y="10"/>
                </a:lnTo>
              </a:path>
            </a:pathLst>
          </a:custGeom>
          <a:noFill/>
          <a:ln w="12700" cap="flat">
            <a:solidFill>
              <a:srgbClr val="000000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6804DEE-FAF6-CC98-5DD3-F576AD10ED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56500" cy="53975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/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113D9BD-BE55-2CAF-ECFE-C3C620757F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0153400"/>
            <a:ext cx="7556501" cy="54000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BB2B09F0-8A62-D745-64F9-9725868294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315678"/>
            <a:ext cx="7556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800" dirty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rPr>
              <a:t>Betek Norge AS   |   post@betek-norge.no    |   Org: 980 832 481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92F361C-3BC8-66F7-AC73-F001D4FD648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91816" y="155055"/>
            <a:ext cx="3919662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0125" eaLnBrk="0">
              <a:lnSpc>
                <a:spcPct val="81000"/>
              </a:lnSpc>
            </a:pP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CE – D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eclaration</a:t>
            </a: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Conformity</a:t>
            </a:r>
            <a:endParaRPr lang="en-US" altLang="en-US" sz="1400" b="1" dirty="0">
              <a:solidFill>
                <a:schemeClr val="bg1"/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BD559B36-7544-00AE-464A-EB14B5557C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22" y="132191"/>
            <a:ext cx="546103" cy="273052"/>
          </a:xfrm>
          <a:prstGeom prst="rect">
            <a:avLst/>
          </a:prstGeom>
        </p:spPr>
      </p:pic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E675E964-DD5D-A575-BD7F-56E6C6D72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170843"/>
              </p:ext>
            </p:extLst>
          </p:nvPr>
        </p:nvGraphicFramePr>
        <p:xfrm>
          <a:off x="719772" y="4375670"/>
          <a:ext cx="6116953" cy="917575"/>
        </p:xfrm>
        <a:graphic>
          <a:graphicData uri="http://schemas.openxmlformats.org/drawingml/2006/table">
            <a:tbl>
              <a:tblPr/>
              <a:tblGrid>
                <a:gridCol w="2044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0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75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900" dirty="0"/>
                    </a:p>
                    <a:p>
                      <a:pPr marL="78740" algn="l" rtl="0" eaLnBrk="0">
                        <a:lnSpc>
                          <a:spcPct val="97000"/>
                        </a:lnSpc>
                        <a:spcBef>
                          <a:spcPts val="0"/>
                        </a:spcBef>
                      </a:pP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Directive</a:t>
                      </a: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2014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EU</a:t>
                      </a:r>
                      <a:endParaRPr lang="en-US" altLang="en-US" sz="900" dirty="0"/>
                    </a:p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200" dirty="0"/>
                    </a:p>
                    <a:p>
                      <a:pPr marL="82550" algn="l" rtl="0" eaLnBrk="0">
                        <a:lnSpc>
                          <a:spcPct val="81000"/>
                        </a:lnSpc>
                      </a:pP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tromagnetic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compatibility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(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EMC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900" dirty="0"/>
                    </a:p>
                    <a:p>
                      <a:pPr marL="75565" algn="l" rtl="0" eaLnBrk="0">
                        <a:lnSpc>
                          <a:spcPct val="97000"/>
                        </a:lnSpc>
                        <a:spcBef>
                          <a:spcPts val="0"/>
                        </a:spcBef>
                      </a:pP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Directive</a:t>
                      </a: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2014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35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EU</a:t>
                      </a:r>
                      <a:endParaRPr lang="en-US" altLang="en-US" sz="9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200" dirty="0"/>
                    </a:p>
                    <a:p>
                      <a:pPr marL="78740" algn="l" rtl="0" eaLnBrk="0">
                        <a:lnSpc>
                          <a:spcPct val="81000"/>
                        </a:lnSpc>
                      </a:pP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Lo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w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Voltage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directive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(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LVD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900" dirty="0"/>
                    </a:p>
                    <a:p>
                      <a:pPr marL="74930" algn="l" rtl="0" eaLnBrk="0">
                        <a:lnSpc>
                          <a:spcPct val="97000"/>
                        </a:lnSpc>
                        <a:spcBef>
                          <a:spcPts val="0"/>
                        </a:spcBef>
                      </a:pP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Directive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2009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125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r>
                        <a:rPr lang="en-US" sz="900" i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</a:t>
                      </a:r>
                      <a:endParaRPr lang="en-US" altLang="en-US" sz="900" dirty="0"/>
                    </a:p>
                    <a:p>
                      <a:pPr marL="76200" algn="l" rtl="0" eaLnBrk="0">
                        <a:lnSpc>
                          <a:spcPct val="81000"/>
                        </a:lnSpc>
                        <a:spcBef>
                          <a:spcPts val="885"/>
                        </a:spcBef>
                      </a:pPr>
                      <a:endParaRPr lang="en-US" altLang="en-US" sz="800" dirty="0"/>
                    </a:p>
                    <a:p>
                      <a:pPr marL="79375" algn="l" rtl="0" eaLnBrk="0">
                        <a:lnSpc>
                          <a:spcPct val="81000"/>
                        </a:lnSpc>
                        <a:spcBef>
                          <a:spcPts val="1080"/>
                        </a:spcBef>
                      </a:pP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Eco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design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requirements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(</a:t>
                      </a:r>
                      <a:r>
                        <a:rPr sz="900" spc="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ECO</a:t>
                      </a:r>
                      <a:r>
                        <a:rPr sz="900" spc="-10" dirty="0">
                          <a:solidFill>
                            <a:srgbClr val="80808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dirty="0"/>
                    </a:p>
                    <a:p>
                      <a:pPr marL="72390" algn="l" rtl="0" eaLnBrk="0">
                        <a:lnSpc>
                          <a:spcPct val="81000"/>
                        </a:lnSpc>
                        <a:spcBef>
                          <a:spcPts val="100"/>
                        </a:spcBef>
                      </a:pPr>
                      <a:endParaRPr lang="en-US" altLang="en-US" sz="6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4">
            <a:extLst>
              <a:ext uri="{FF2B5EF4-FFF2-40B4-BE49-F238E27FC236}">
                <a16:creationId xmlns:a16="http://schemas.microsoft.com/office/drawing/2014/main" id="{05EF0B21-1DC2-B1A6-7F8F-91B11A861072}"/>
              </a:ext>
            </a:extLst>
          </p:cNvPr>
          <p:cNvSpPr/>
          <p:nvPr/>
        </p:nvSpPr>
        <p:spPr>
          <a:xfrm>
            <a:off x="548375" y="5577914"/>
            <a:ext cx="5476875" cy="6756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5240" algn="l" rtl="0" eaLnBrk="0">
              <a:lnSpc>
                <a:spcPts val="1135"/>
              </a:lnSpc>
            </a:pPr>
            <a:r>
              <a:rPr sz="900" i="1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RoHS</a:t>
            </a:r>
            <a:r>
              <a:rPr lang="en-US" sz="900" i="1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2011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/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65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/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EU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and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Amendment (EU) 2015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/</a:t>
            </a:r>
            <a:r>
              <a:rPr sz="900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i="1" spc="7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86</a:t>
            </a:r>
            <a:r>
              <a:rPr sz="900" i="1" spc="6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3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  <a:p>
            <a:pPr algn="l" rtl="0" eaLnBrk="0">
              <a:lnSpc>
                <a:spcPct val="101000"/>
              </a:lnSpc>
            </a:pPr>
            <a:endParaRPr lang="en-US" altLang="en-US" sz="1000" dirty="0">
              <a:latin typeface="Plus Jakarta Sans" pitchFamily="2" charset="0"/>
              <a:cs typeface="Plus Jakarta Sans" pitchFamily="2" charset="0"/>
            </a:endParaRPr>
          </a:p>
          <a:p>
            <a:pPr marL="15240" indent="-2540" algn="l" rtl="0" eaLnBrk="0">
              <a:lnSpc>
                <a:spcPct val="96000"/>
              </a:lnSpc>
              <a:spcBef>
                <a:spcPts val="5"/>
              </a:spcBef>
            </a:pP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conformity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product with the provisions of the directives is stated by the 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ompliance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with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following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standards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:</a:t>
            </a:r>
            <a:endParaRPr lang="en-US" altLang="en-US" sz="12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823BD364-A0FB-33B1-4FCE-53D9DA8AB071}"/>
              </a:ext>
            </a:extLst>
          </p:cNvPr>
          <p:cNvSpPr/>
          <p:nvPr/>
        </p:nvSpPr>
        <p:spPr>
          <a:xfrm>
            <a:off x="546699" y="3562179"/>
            <a:ext cx="6222316" cy="50038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2834005" algn="l" rtl="0" eaLnBrk="0">
              <a:lnSpc>
                <a:spcPct val="89000"/>
              </a:lnSpc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Name</a:t>
            </a:r>
            <a:r>
              <a:rPr sz="900" spc="15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(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</a:t>
            </a:r>
            <a:r>
              <a:rPr sz="900" spc="1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)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  <a:p>
            <a:pPr algn="l" rtl="0" eaLnBrk="0">
              <a:lnSpc>
                <a:spcPct val="104000"/>
              </a:lnSpc>
            </a:pPr>
            <a:endParaRPr lang="en-US" altLang="en-US" sz="1000" dirty="0">
              <a:latin typeface="Plus Jakarta Sans" pitchFamily="2" charset="0"/>
              <a:cs typeface="Plus Jakarta Sans" pitchFamily="2" charset="0"/>
            </a:endParaRPr>
          </a:p>
          <a:p>
            <a:pPr algn="l" rtl="0" eaLnBrk="0">
              <a:lnSpc>
                <a:spcPct val="100000"/>
              </a:lnSpc>
            </a:pPr>
            <a:endParaRPr lang="en-US" altLang="en-US" sz="3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1000"/>
              </a:lnSpc>
              <a:spcBef>
                <a:spcPts val="0"/>
              </a:spcBef>
            </a:pP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To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which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this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declaration relates is in conformity with the following EC-directive(s):</a:t>
            </a:r>
            <a:endParaRPr lang="en-US" altLang="en-US" sz="12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A5F9C851-4927-56AB-AA2A-8EB5FF0189BC}"/>
              </a:ext>
            </a:extLst>
          </p:cNvPr>
          <p:cNvSpPr/>
          <p:nvPr/>
        </p:nvSpPr>
        <p:spPr>
          <a:xfrm>
            <a:off x="545022" y="2435828"/>
            <a:ext cx="5017805" cy="54101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1000"/>
              </a:lnSpc>
            </a:pP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declare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under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sole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responsibility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that the product</a:t>
            </a:r>
            <a:endParaRPr lang="en-US" sz="12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1000"/>
              </a:lnSpc>
            </a:pPr>
            <a:endParaRPr lang="en-US" sz="1200" b="1" spc="-1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ea typeface="Arial" panose="020B0604020202020204"/>
              <a:cs typeface="Plus Jakarta Sans" pitchFamily="2" charset="0"/>
            </a:endParaRPr>
          </a:p>
          <a:p>
            <a:pPr marL="12700" algn="l" rtl="0" eaLnBrk="0">
              <a:lnSpc>
                <a:spcPct val="81000"/>
              </a:lnSpc>
            </a:pPr>
            <a:r>
              <a:rPr lang="en-US" sz="1200" b="1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		                            </a:t>
            </a:r>
            <a:r>
              <a:rPr sz="1400" b="1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Luminaire</a:t>
            </a:r>
            <a:endParaRPr lang="en-US" altLang="en-US" sz="14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03C5A3C8-D9DE-E82B-8351-EC47A4866910}"/>
              </a:ext>
            </a:extLst>
          </p:cNvPr>
          <p:cNvSpPr/>
          <p:nvPr/>
        </p:nvSpPr>
        <p:spPr>
          <a:xfrm>
            <a:off x="2132726" y="1804765"/>
            <a:ext cx="3779520" cy="4673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Betek Norge AS</a:t>
            </a:r>
          </a:p>
          <a:p>
            <a:pPr marL="12700" algn="l" rtl="0" eaLnBrk="0">
              <a:lnSpc>
                <a:spcPct val="87000"/>
              </a:lnSpc>
            </a:pPr>
            <a:endParaRPr sz="9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ea typeface="Arial" panose="020B0604020202020204"/>
              <a:cs typeface="Plus Jakarta Sans" pitchFamily="2" charset="0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Juraveien 4, 4636 Kristiansand</a:t>
            </a:r>
            <a:r>
              <a:rPr lang="nb-NO"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,</a:t>
            </a:r>
            <a:r>
              <a:rPr lang="en-US"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Stallbakken 11, 2005 </a:t>
            </a:r>
            <a:r>
              <a:rPr sz="9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Rælingen</a:t>
            </a:r>
            <a:r>
              <a:rPr lang="nb-NO"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,</a:t>
            </a:r>
            <a:endParaRPr sz="900" dirty="0">
              <a:solidFill>
                <a:srgbClr val="000000">
                  <a:alpha val="100000"/>
                </a:srgbClr>
              </a:solidFill>
              <a:latin typeface="Plus Jakarta Sans" pitchFamily="2" charset="0"/>
              <a:ea typeface="Arial" panose="020B0604020202020204"/>
              <a:cs typeface="Plus Jakarta Sans" pitchFamily="2" charset="0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900" dirty="0" err="1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Vikelvfaret</a:t>
            </a:r>
            <a:r>
              <a:rPr sz="90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12, 7054 Ranheim</a:t>
            </a:r>
          </a:p>
        </p:txBody>
      </p:sp>
      <p:sp>
        <p:nvSpPr>
          <p:cNvPr id="21" name="textbox 13">
            <a:extLst>
              <a:ext uri="{FF2B5EF4-FFF2-40B4-BE49-F238E27FC236}">
                <a16:creationId xmlns:a16="http://schemas.microsoft.com/office/drawing/2014/main" id="{17981C39-BC70-5FDE-D310-955B9D0A27B7}"/>
              </a:ext>
            </a:extLst>
          </p:cNvPr>
          <p:cNvSpPr/>
          <p:nvPr/>
        </p:nvSpPr>
        <p:spPr>
          <a:xfrm>
            <a:off x="2135418" y="964061"/>
            <a:ext cx="1588769" cy="4826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6510" indent="-3810" algn="l" rtl="0" eaLnBrk="0">
              <a:lnSpc>
                <a:spcPct val="89000"/>
              </a:lnSpc>
            </a:pPr>
            <a:r>
              <a:rPr lang="en-US" sz="1100" b="1" kern="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  <a:sym typeface="+mn-ea"/>
              </a:rPr>
              <a:t>A2310182A-CE0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endParaRPr lang="en-US" altLang="en-US" sz="1100" dirty="0">
              <a:latin typeface="Plus Jakarta Sans" pitchFamily="2" charset="0"/>
              <a:cs typeface="Plus Jakarta Sans" pitchFamily="2" charset="0"/>
            </a:endParaRPr>
          </a:p>
          <a:p>
            <a:pPr marL="16510" algn="l" rtl="0" eaLnBrk="0">
              <a:lnSpc>
                <a:spcPct val="80000"/>
              </a:lnSpc>
              <a:spcBef>
                <a:spcPts val="205"/>
              </a:spcBef>
            </a:pPr>
            <a:r>
              <a:rPr lang="en-US" sz="1100" b="1" kern="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  <a:sym typeface="+mn-ea"/>
              </a:rPr>
              <a:t>A2310182A-SL0</a:t>
            </a:r>
          </a:p>
          <a:p>
            <a:pPr marL="16510" algn="l" rtl="0" eaLnBrk="0">
              <a:lnSpc>
                <a:spcPct val="80000"/>
              </a:lnSpc>
              <a:spcBef>
                <a:spcPts val="205"/>
              </a:spcBef>
            </a:pPr>
            <a:r>
              <a:rPr lang="en-US" sz="1100" b="1" kern="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  <a:sym typeface="+mn-ea"/>
              </a:rPr>
              <a:t>A2310182A-EL0</a:t>
            </a:r>
          </a:p>
        </p:txBody>
      </p:sp>
      <p:sp>
        <p:nvSpPr>
          <p:cNvPr id="22" name="textbox 14">
            <a:extLst>
              <a:ext uri="{FF2B5EF4-FFF2-40B4-BE49-F238E27FC236}">
                <a16:creationId xmlns:a16="http://schemas.microsoft.com/office/drawing/2014/main" id="{C0D34C4B-1C2A-B867-33F3-9E0E9B0D00EC}"/>
              </a:ext>
            </a:extLst>
          </p:cNvPr>
          <p:cNvSpPr/>
          <p:nvPr/>
        </p:nvSpPr>
        <p:spPr>
          <a:xfrm>
            <a:off x="554116" y="964025"/>
            <a:ext cx="1463675" cy="5105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11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Document: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             </a:t>
            </a:r>
            <a:r>
              <a:rPr lang="en-US" sz="11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AXG test report</a:t>
            </a:r>
            <a:r>
              <a:rPr sz="11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: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</a:p>
          <a:p>
            <a:pPr marL="12700" algn="l" rtl="0" eaLnBrk="0">
              <a:lnSpc>
                <a:spcPct val="91000"/>
              </a:lnSpc>
            </a:pPr>
            <a:r>
              <a:rPr lang="en-US" sz="11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AXG EMC test report</a:t>
            </a:r>
            <a:r>
              <a:rPr sz="11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:</a:t>
            </a:r>
            <a:endParaRPr lang="en-US" altLang="en-US" sz="11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BA53CB66-068B-99C4-EC45-CEED6692F9AE}"/>
              </a:ext>
            </a:extLst>
          </p:cNvPr>
          <p:cNvSpPr/>
          <p:nvPr/>
        </p:nvSpPr>
        <p:spPr>
          <a:xfrm>
            <a:off x="2824876" y="3001105"/>
            <a:ext cx="1754505" cy="5010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359410" algn="l" rtl="0" eaLnBrk="0">
              <a:lnSpc>
                <a:spcPct val="89000"/>
              </a:lnSpc>
            </a:pPr>
            <a:r>
              <a:rPr lang="en-US" sz="900" spc="5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      </a:t>
            </a:r>
            <a:r>
              <a:rPr sz="900" spc="5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Typ</a:t>
            </a: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e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  <a:p>
            <a:pPr algn="l" rtl="0" eaLnBrk="0">
              <a:lnSpc>
                <a:spcPct val="106000"/>
              </a:lnSpc>
            </a:pPr>
            <a:r>
              <a:rPr lang="en-US" altLang="en-US" sz="1100" dirty="0">
                <a:latin typeface="Plus Jakarta Sans" pitchFamily="2" charset="0"/>
                <a:cs typeface="Plus Jakarta Sans" pitchFamily="2" charset="0"/>
              </a:rPr>
              <a:t>  </a:t>
            </a:r>
          </a:p>
          <a:p>
            <a:pPr marL="12700" algn="l" rtl="0" eaLnBrk="0">
              <a:lnSpc>
                <a:spcPct val="82000"/>
              </a:lnSpc>
              <a:spcBef>
                <a:spcPts val="5"/>
              </a:spcBef>
            </a:pPr>
            <a:r>
              <a:rPr lang="en-US" altLang="en-US" sz="1400" b="1" dirty="0">
                <a:solidFill>
                  <a:srgbClr val="FF0000"/>
                </a:solidFill>
                <a:latin typeface="Plus Jakarta Sans" pitchFamily="2" charset="0"/>
                <a:cs typeface="Plus Jakarta Sans" pitchFamily="2" charset="0"/>
              </a:rPr>
              <a:t>               Agder</a:t>
            </a:r>
          </a:p>
        </p:txBody>
      </p:sp>
      <p:sp>
        <p:nvSpPr>
          <p:cNvPr id="24" name="textbox 17">
            <a:extLst>
              <a:ext uri="{FF2B5EF4-FFF2-40B4-BE49-F238E27FC236}">
                <a16:creationId xmlns:a16="http://schemas.microsoft.com/office/drawing/2014/main" id="{68140C07-C2B7-F882-599E-EC28F191C88D}"/>
              </a:ext>
            </a:extLst>
          </p:cNvPr>
          <p:cNvSpPr/>
          <p:nvPr/>
        </p:nvSpPr>
        <p:spPr>
          <a:xfrm>
            <a:off x="1720527" y="2942557"/>
            <a:ext cx="3788409" cy="6858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ts val="335"/>
              </a:lnSpc>
            </a:pP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___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________________________________</a:t>
            </a:r>
            <a:endParaRPr lang="en-US" altLang="en-US" sz="14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25" name="textbox 18">
            <a:extLst>
              <a:ext uri="{FF2B5EF4-FFF2-40B4-BE49-F238E27FC236}">
                <a16:creationId xmlns:a16="http://schemas.microsoft.com/office/drawing/2014/main" id="{DB4DD68E-68B2-B765-DC64-B41320121761}"/>
              </a:ext>
            </a:extLst>
          </p:cNvPr>
          <p:cNvSpPr/>
          <p:nvPr/>
        </p:nvSpPr>
        <p:spPr>
          <a:xfrm>
            <a:off x="1917123" y="3497293"/>
            <a:ext cx="3392170" cy="6858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lang="en-US" altLang="en-US" sz="100" dirty="0">
                <a:latin typeface="Plus Jakarta Sans" pitchFamily="2" charset="0"/>
                <a:cs typeface="Plus Jakarta Sans" pitchFamily="2" charset="0"/>
              </a:rPr>
              <a:t>T </a:t>
            </a:r>
          </a:p>
          <a:p>
            <a:pPr marL="12700" algn="l" rtl="0" eaLnBrk="0">
              <a:lnSpc>
                <a:spcPts val="335"/>
              </a:lnSpc>
            </a:pP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___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____________________________</a:t>
            </a:r>
            <a:endParaRPr lang="en-US" altLang="en-US" sz="1400" dirty="0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26" name="textbox 19">
            <a:extLst>
              <a:ext uri="{FF2B5EF4-FFF2-40B4-BE49-F238E27FC236}">
                <a16:creationId xmlns:a16="http://schemas.microsoft.com/office/drawing/2014/main" id="{A10C3326-EFA4-D17A-28A9-62617563463B}"/>
              </a:ext>
            </a:extLst>
          </p:cNvPr>
          <p:cNvSpPr/>
          <p:nvPr/>
        </p:nvSpPr>
        <p:spPr>
          <a:xfrm>
            <a:off x="545022" y="1785765"/>
            <a:ext cx="295909" cy="18351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2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We</a:t>
            </a:r>
            <a:r>
              <a:rPr sz="1200" spc="-1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,</a:t>
            </a:r>
            <a:endParaRPr lang="en-US" altLang="en-US" sz="1200" dirty="0">
              <a:latin typeface="Plus Jakarta Sans" pitchFamily="2" charset="0"/>
              <a:cs typeface="Plus Jakarta Sans" pitchFamily="2" charset="0"/>
            </a:endParaRPr>
          </a:p>
        </p:txBody>
      </p:sp>
      <p:graphicFrame>
        <p:nvGraphicFramePr>
          <p:cNvPr id="27" name="table 2">
            <a:extLst>
              <a:ext uri="{FF2B5EF4-FFF2-40B4-BE49-F238E27FC236}">
                <a16:creationId xmlns:a16="http://schemas.microsoft.com/office/drawing/2014/main" id="{7E148812-CF0C-58E0-9A4D-69BBE88324AB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9500297"/>
              </p:ext>
            </p:extLst>
          </p:nvPr>
        </p:nvGraphicFramePr>
        <p:xfrm>
          <a:off x="545022" y="6436134"/>
          <a:ext cx="5973444" cy="2337793"/>
        </p:xfrm>
        <a:graphic>
          <a:graphicData uri="http://schemas.openxmlformats.org/drawingml/2006/table">
            <a:tbl>
              <a:tblPr/>
              <a:tblGrid>
                <a:gridCol w="3097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5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441">
                <a:tc>
                  <a:txBody>
                    <a:bodyPr/>
                    <a:lstStyle/>
                    <a:p>
                      <a:pPr marL="9588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IEC</a:t>
                      </a: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60598-1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:20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21</a:t>
                      </a:r>
                    </a:p>
                  </a:txBody>
                  <a:tcPr marL="0" marR="0" marT="29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lang="en-US" altLang="en-US" sz="1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90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Luminaires</a:t>
                      </a:r>
                      <a:r>
                        <a:rPr sz="90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-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General</a:t>
                      </a:r>
                      <a:r>
                        <a:rPr sz="90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requirements</a:t>
                      </a:r>
                      <a:r>
                        <a:rPr sz="9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22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526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" dirty="0"/>
                    </a:p>
                    <a:p>
                      <a:pPr marL="95885" algn="l" rtl="0" eaLnBrk="0">
                        <a:lnSpc>
                          <a:spcPct val="8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IEC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60598-2-</a:t>
                      </a:r>
                      <a:r>
                        <a:rPr lang="en-US"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2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90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Luminaires</a:t>
                      </a:r>
                      <a:r>
                        <a:rPr sz="90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-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Recessed</a:t>
                      </a:r>
                      <a:r>
                        <a:rPr sz="900" spc="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17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077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2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98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IEC</a:t>
                      </a: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55015:20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9/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A1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:20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lang="en-US" altLang="en-US" sz="2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900" spc="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EMC</a:t>
                      </a:r>
                      <a:r>
                        <a:rPr sz="900" spc="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-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Radio</a:t>
                      </a:r>
                      <a:r>
                        <a:rPr sz="900" spc="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disturbance</a:t>
                      </a:r>
                      <a:r>
                        <a:rPr sz="90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16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318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100" dirty="0"/>
                    </a:p>
                    <a:p>
                      <a:pPr marL="95885" algn="l" rtl="0" eaLnBrk="0">
                        <a:lnSpc>
                          <a:spcPct val="80000"/>
                        </a:lnSpc>
                      </a:pP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IEC</a:t>
                      </a: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61000-3-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2:201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9+A1:2021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2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</a:pPr>
                      <a:r>
                        <a:rPr sz="90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EMC</a:t>
                      </a:r>
                      <a:r>
                        <a:rPr sz="90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-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Harmonics</a:t>
                      </a:r>
                      <a:r>
                        <a:rPr sz="900" spc="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14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9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lang="en-US" altLang="en-US" sz="100" dirty="0"/>
                    </a:p>
                    <a:p>
                      <a:pPr marL="95885" algn="l" rtl="0" eaLnBrk="0">
                        <a:lnSpc>
                          <a:spcPct val="80000"/>
                        </a:lnSpc>
                      </a:pP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61000-3-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3:2013</a:t>
                      </a:r>
                      <a:r>
                        <a:rPr lang="en-US"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+A2:2021+AC:2022-01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2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90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EMC</a:t>
                      </a:r>
                      <a:r>
                        <a:rPr sz="90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–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Voltage</a:t>
                      </a:r>
                      <a:r>
                        <a:rPr sz="90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change</a:t>
                      </a:r>
                      <a:r>
                        <a:rPr sz="90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fluctuation</a:t>
                      </a:r>
                      <a:r>
                        <a:rPr sz="90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&amp;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flicker</a:t>
                      </a:r>
                      <a:r>
                        <a:rPr sz="9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10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5396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lang="en-US" altLang="en-US" sz="100" dirty="0"/>
                    </a:p>
                    <a:p>
                      <a:pPr marL="95885" algn="l" rtl="0" eaLnBrk="0">
                        <a:lnSpc>
                          <a:spcPct val="8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</a:t>
                      </a: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61547:20</a:t>
                      </a:r>
                      <a:r>
                        <a:rPr sz="12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09</a:t>
                      </a:r>
                      <a:endParaRPr lang="en-US" altLang="en-US" sz="1200" b="1" spc="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200" dirty="0"/>
                    </a:p>
                    <a:p>
                      <a:pPr marL="4102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90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EMC</a:t>
                      </a:r>
                      <a:r>
                        <a:rPr sz="90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-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Immunity</a:t>
                      </a:r>
                      <a:r>
                        <a:rPr sz="9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900" spc="100" dirty="0">
                        <a:solidFill>
                          <a:srgbClr val="000000">
                            <a:alpha val="100000"/>
                          </a:srgbClr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6118">
                <a:tc>
                  <a:txBody>
                    <a:bodyPr/>
                    <a:lstStyle/>
                    <a:p>
                      <a:pPr marL="635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endParaRPr lang="en-US" altLang="en-US" sz="1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3000"/>
                        </a:lnSpc>
                      </a:pPr>
                      <a:endParaRPr lang="en-US" altLang="en-US" sz="1000" dirty="0"/>
                    </a:p>
                    <a:p>
                      <a:pPr algn="r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endParaRPr lang="en-US" altLang="en-US" sz="1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E4D31-E9F8-D5EE-F427-744137FEA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E77D8F4-0649-1EF2-F873-5BE949E278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56500" cy="53975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/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B07A1DA4-4A7D-6CD4-EF57-C30ACBA4E4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0153400"/>
            <a:ext cx="7556501" cy="540000"/>
          </a:xfrm>
          <a:prstGeom prst="rect">
            <a:avLst/>
          </a:prstGeom>
          <a:solidFill>
            <a:srgbClr val="007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CD1E0331-2EB3-EC5D-ECB3-AA7CD53E1F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315678"/>
            <a:ext cx="7556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800" dirty="0">
                <a:solidFill>
                  <a:schemeClr val="bg1"/>
                </a:solidFill>
                <a:latin typeface="Plus Jakarta Sans" pitchFamily="2" charset="0"/>
                <a:cs typeface="Plus Jakarta Sans" pitchFamily="2" charset="0"/>
              </a:rPr>
              <a:t>Betek Norge AS   |   post@betek-norge.no    |   Org: 980 832 481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8DC6D11D-B683-A1A1-29FF-D22F67BD71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91816" y="155055"/>
            <a:ext cx="3919662" cy="26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0125" eaLnBrk="0">
              <a:lnSpc>
                <a:spcPct val="81000"/>
              </a:lnSpc>
            </a:pP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CE – D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eclaration</a:t>
            </a: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lang="en-US" sz="1400" b="1" spc="-10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Conformity</a:t>
            </a:r>
            <a:endParaRPr lang="en-US" altLang="en-US" sz="1400" b="1" dirty="0">
              <a:solidFill>
                <a:schemeClr val="bg1"/>
              </a:solidFill>
              <a:latin typeface="Plus Jakarta Sans" pitchFamily="2" charset="0"/>
              <a:cs typeface="Plus Jakarta Sans" pitchFamily="2" charset="0"/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01DD5EAA-190C-F975-3868-CFD52B56A9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22" y="132191"/>
            <a:ext cx="546103" cy="273052"/>
          </a:xfrm>
          <a:prstGeom prst="rect">
            <a:avLst/>
          </a:prstGeom>
        </p:spPr>
      </p:pic>
      <p:sp>
        <p:nvSpPr>
          <p:cNvPr id="2" name="textbox 22">
            <a:extLst>
              <a:ext uri="{FF2B5EF4-FFF2-40B4-BE49-F238E27FC236}">
                <a16:creationId xmlns:a16="http://schemas.microsoft.com/office/drawing/2014/main" id="{0D594C52-BD53-CCE2-6C8A-ADF407347D7D}"/>
              </a:ext>
            </a:extLst>
          </p:cNvPr>
          <p:cNvSpPr/>
          <p:nvPr/>
        </p:nvSpPr>
        <p:spPr>
          <a:xfrm>
            <a:off x="716367" y="1239635"/>
            <a:ext cx="4997099" cy="14795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>
              <a:latin typeface="Plus Jakarta Sans" pitchFamily="2" charset="0"/>
              <a:cs typeface="Plus Jakarta Sans" pitchFamily="2" charset="0"/>
            </a:endParaRPr>
          </a:p>
          <a:p>
            <a:pPr marL="12700" algn="l" rtl="0" eaLnBrk="0">
              <a:lnSpc>
                <a:spcPct val="89000"/>
              </a:lnSpc>
            </a:pP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Declaration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of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Conformity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statements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/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valid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for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the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following</a:t>
            </a:r>
            <a:r>
              <a:rPr sz="900" spc="33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 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products</a:t>
            </a:r>
            <a:r>
              <a:rPr sz="900" spc="320" dirty="0">
                <a:solidFill>
                  <a:srgbClr val="000000">
                    <a:alpha val="100000"/>
                  </a:srgbClr>
                </a:solidFill>
                <a:latin typeface="Plus Jakarta Sans" pitchFamily="2" charset="0"/>
                <a:ea typeface="Arial" panose="020B0604020202020204"/>
                <a:cs typeface="Plus Jakarta Sans" pitchFamily="2" charset="0"/>
              </a:rPr>
              <a:t>:</a:t>
            </a:r>
            <a:endParaRPr lang="en-US" altLang="en-US" sz="900" dirty="0">
              <a:latin typeface="Plus Jakarta Sans" pitchFamily="2" charset="0"/>
              <a:cs typeface="Plus Jakarta Sans" pitchFamily="2" charset="0"/>
            </a:endParaRPr>
          </a:p>
        </p:txBody>
      </p:sp>
      <p:graphicFrame>
        <p:nvGraphicFramePr>
          <p:cNvPr id="5" name="table 21">
            <a:extLst>
              <a:ext uri="{FF2B5EF4-FFF2-40B4-BE49-F238E27FC236}">
                <a16:creationId xmlns:a16="http://schemas.microsoft.com/office/drawing/2014/main" id="{368E87D0-B924-559B-221F-527BAA08197C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69525203"/>
              </p:ext>
            </p:extLst>
          </p:nvPr>
        </p:nvGraphicFramePr>
        <p:xfrm>
          <a:off x="716367" y="1549867"/>
          <a:ext cx="6421755" cy="1336993"/>
        </p:xfrm>
        <a:graphic>
          <a:graphicData uri="http://schemas.openxmlformats.org/drawingml/2006/table">
            <a:tbl>
              <a:tblPr/>
              <a:tblGrid>
                <a:gridCol w="1437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5425">
                <a:tc>
                  <a:txBody>
                    <a:bodyPr/>
                    <a:lstStyle/>
                    <a:p>
                      <a:pPr marL="3175" algn="l" rtl="0" eaLnBrk="0">
                        <a:lnSpc>
                          <a:spcPct val="97000"/>
                        </a:lnSpc>
                        <a:spcBef>
                          <a:spcPts val="0"/>
                        </a:spcBef>
                      </a:pPr>
                      <a:r>
                        <a:rPr sz="9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Pro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duct</a:t>
                      </a: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ID</a:t>
                      </a: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Number</a:t>
                      </a:r>
                      <a:endParaRPr lang="en-US" altLang="en-US" sz="900" dirty="0"/>
                    </a:p>
                  </a:txBody>
                  <a:tcPr marL="0" marR="0" marT="27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276860" algn="l" rtl="0" eaLnBrk="0">
                        <a:lnSpc>
                          <a:spcPct val="81000"/>
                        </a:lnSpc>
                      </a:pPr>
                      <a:r>
                        <a:rPr sz="900" b="1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Produc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Description</a:t>
                      </a: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9687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Manufacture </a:t>
                      </a:r>
                      <a:r>
                        <a:rPr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Article</a:t>
                      </a:r>
                      <a:r>
                        <a:rPr lang="en-US" sz="9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Number</a:t>
                      </a:r>
                    </a:p>
                  </a:txBody>
                  <a:tcPr marL="0" marR="0" marT="87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16865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8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Article</a:t>
                      </a:r>
                      <a:r>
                        <a:rPr sz="800" spc="6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8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group</a:t>
                      </a:r>
                      <a:endParaRPr lang="en-US" altLang="en-US" sz="800" dirty="0"/>
                    </a:p>
                  </a:txBody>
                  <a:tcPr marL="0" marR="0" marT="49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500" dirty="0"/>
                    </a:p>
                    <a:p>
                      <a:pPr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sz="9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3254683</a:t>
                      </a:r>
                    </a:p>
                    <a:p>
                      <a:pPr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sz="9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3254627</a:t>
                      </a:r>
                    </a:p>
                    <a:p>
                      <a:pPr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sz="9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3254628</a:t>
                      </a:r>
                    </a:p>
                    <a:p>
                      <a:pPr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sz="9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3254657</a:t>
                      </a:r>
                    </a:p>
                    <a:p>
                      <a:pPr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sz="9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3254658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500" dirty="0"/>
                    </a:p>
                    <a:p>
                      <a:pPr marL="2736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/>
                        <a:t>Agder 15-45 Sensor</a:t>
                      </a:r>
                    </a:p>
                    <a:p>
                      <a:pPr marL="2736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 12-36</a:t>
                      </a:r>
                    </a:p>
                    <a:p>
                      <a:pPr marL="2736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 15-45</a:t>
                      </a:r>
                    </a:p>
                    <a:p>
                      <a:pPr marL="2736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 12-36 Sensor</a:t>
                      </a:r>
                    </a:p>
                    <a:p>
                      <a:pPr marL="2736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 15-45 DALI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500" dirty="0"/>
                    </a:p>
                    <a:p>
                      <a:pPr marL="401320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TPP15TC-45W-830\50-MS</a:t>
                      </a:r>
                    </a:p>
                    <a:p>
                      <a:pPr marL="401320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TPP12TC-36W-830\50</a:t>
                      </a:r>
                    </a:p>
                    <a:p>
                      <a:pPr marL="401320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TPP15TC-45W-830\50</a:t>
                      </a:r>
                    </a:p>
                    <a:p>
                      <a:pPr marL="401320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TPP12TC-36W-830\50-MS</a:t>
                      </a:r>
                    </a:p>
                    <a:p>
                      <a:pPr marL="401320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Arial" panose="020B0604020202020204"/>
                        </a:rPr>
                        <a:t>TPP15TC-45W-830\50-DALI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lang="en-US" altLang="en-US" sz="500" dirty="0"/>
                    </a:p>
                    <a:p>
                      <a:pPr marL="32194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</a:t>
                      </a:r>
                    </a:p>
                    <a:p>
                      <a:pPr marL="32194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</a:t>
                      </a:r>
                    </a:p>
                    <a:p>
                      <a:pPr marL="32194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</a:t>
                      </a:r>
                    </a:p>
                    <a:p>
                      <a:pPr marL="32194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</a:t>
                      </a:r>
                    </a:p>
                    <a:p>
                      <a:pPr marL="32194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en-US" altLang="en-US" sz="900" dirty="0">
                          <a:sym typeface="+mn-ea"/>
                        </a:rPr>
                        <a:t>Agder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7000"/>
                        </a:lnSpc>
                      </a:pPr>
                      <a:endParaRPr lang="en-US" altLang="en-US" sz="100" dirty="0">
                        <a:highlight>
                          <a:srgbClr val="FFFF00"/>
                        </a:highlight>
                      </a:endParaRPr>
                    </a:p>
                    <a:p>
                      <a:pPr algn="l" rtl="0" eaLnBrk="0">
                        <a:lnSpc>
                          <a:spcPct val="80000"/>
                        </a:lnSpc>
                      </a:pPr>
                      <a:endParaRPr sz="900" dirty="0">
                        <a:solidFill>
                          <a:srgbClr val="000000">
                            <a:alpha val="100000"/>
                          </a:srgbClr>
                        </a:solidFill>
                        <a:highlight>
                          <a:srgbClr val="FFFF00"/>
                        </a:highlight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78000"/>
                        </a:lnSpc>
                      </a:pPr>
                      <a:endParaRPr lang="en-US" altLang="en-US" sz="100" dirty="0">
                        <a:highlight>
                          <a:srgbClr val="FFFF00"/>
                        </a:highlight>
                      </a:endParaRPr>
                    </a:p>
                    <a:p>
                      <a:pPr marL="273685" algn="l" rtl="0" eaLnBrk="0">
                        <a:lnSpc>
                          <a:spcPct val="82000"/>
                        </a:lnSpc>
                      </a:pPr>
                      <a:endParaRPr lang="en-US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7000"/>
                        </a:lnSpc>
                      </a:pPr>
                      <a:endParaRPr lang="en-US" altLang="en-US" sz="100" dirty="0">
                        <a:highlight>
                          <a:srgbClr val="FFFF00"/>
                        </a:highlight>
                      </a:endParaRPr>
                    </a:p>
                    <a:p>
                      <a:pPr marL="401320" algn="l" rtl="0" eaLnBrk="0">
                        <a:lnSpc>
                          <a:spcPct val="80000"/>
                        </a:lnSpc>
                      </a:pPr>
                      <a:endParaRPr lang="en-US" sz="900" spc="0" dirty="0">
                        <a:solidFill>
                          <a:srgbClr val="000000">
                            <a:alpha val="100000"/>
                          </a:srgbClr>
                        </a:solidFill>
                        <a:highlight>
                          <a:srgbClr val="FFFF00"/>
                        </a:highlight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7000"/>
                        </a:lnSpc>
                      </a:pPr>
                      <a:endParaRPr lang="en-US" altLang="en-US" sz="100" dirty="0">
                        <a:highlight>
                          <a:srgbClr val="FFFF00"/>
                        </a:highlight>
                      </a:endParaRPr>
                    </a:p>
                    <a:p>
                      <a:pPr marL="321945" algn="l" rtl="0" eaLnBrk="0">
                        <a:lnSpc>
                          <a:spcPct val="80000"/>
                        </a:lnSpc>
                      </a:pPr>
                      <a:endParaRPr lang="en-US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5000"/>
                        </a:lnSpc>
                      </a:pPr>
                      <a:endParaRPr lang="en-US" altLang="en-US" sz="100" dirty="0"/>
                    </a:p>
                    <a:p>
                      <a:pPr algn="l" rtl="0" eaLnBrk="0">
                        <a:lnSpc>
                          <a:spcPct val="80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76000"/>
                        </a:lnSpc>
                      </a:pPr>
                      <a:endParaRPr lang="en-US" altLang="en-US" sz="100" dirty="0"/>
                    </a:p>
                    <a:p>
                      <a:pPr marL="273685" algn="l" rtl="0" eaLnBrk="0">
                        <a:lnSpc>
                          <a:spcPct val="82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lang="en-US" altLang="en-US" sz="100" dirty="0"/>
                    </a:p>
                    <a:p>
                      <a:pPr marL="400050" algn="l" rtl="0" eaLnBrk="0">
                        <a:lnSpc>
                          <a:spcPct val="80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84000"/>
                        </a:lnSpc>
                      </a:pPr>
                      <a:endParaRPr lang="en-US" altLang="en-US" sz="100" dirty="0"/>
                    </a:p>
                    <a:p>
                      <a:pPr marL="321945" algn="l" rtl="0" eaLnBrk="0">
                        <a:lnSpc>
                          <a:spcPct val="80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90000"/>
                        </a:lnSpc>
                      </a:pPr>
                      <a:endParaRPr lang="en-US" altLang="en-US" sz="100" dirty="0"/>
                    </a:p>
                    <a:p>
                      <a:pPr algn="l" rtl="0" eaLnBrk="0">
                        <a:lnSpc>
                          <a:spcPct val="77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79000"/>
                        </a:lnSpc>
                      </a:pPr>
                      <a:endParaRPr lang="en-US" altLang="en-US" sz="100" dirty="0"/>
                    </a:p>
                    <a:p>
                      <a:pPr marL="273685" algn="l" rtl="0" eaLnBrk="0">
                        <a:lnSpc>
                          <a:spcPct val="88000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90000"/>
                        </a:lnSpc>
                      </a:pPr>
                      <a:endParaRPr lang="en-US" altLang="en-US" sz="100" dirty="0"/>
                    </a:p>
                    <a:p>
                      <a:pPr marL="400050" algn="l" rtl="0" eaLnBrk="0">
                        <a:lnSpc>
                          <a:spcPct val="77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90000"/>
                        </a:lnSpc>
                      </a:pPr>
                      <a:endParaRPr lang="en-US" altLang="en-US" sz="100" dirty="0"/>
                    </a:p>
                    <a:p>
                      <a:pPr marL="321945" algn="l" rtl="0" eaLnBrk="0">
                        <a:lnSpc>
                          <a:spcPct val="77000"/>
                        </a:lnSpc>
                      </a:pP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296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a731d6f7-3c46-4cc5-8251-d84400b7651a"/>
  <p:tag name="COMMONDATA" val="eyJoZGlkIjoiMzkxYTk4NjIxMjAyMDg3Y2FjOWQyMjU0NzBhODQxNm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e847e61a-22e6-4a6c-bfcc-70aecb8ebfa0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9525f67b-19aa-4a21-8620-cb72bd21a68c}"/>
  <p:tag name="TABLE_ENDDRAG_ORIGIN_RECT" val="505*73"/>
  <p:tag name="TABLE_ENDDRAG_RECT" val="57*115*505*73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8AB6F67E21A04AA130126530D47BCB" ma:contentTypeVersion="15" ma:contentTypeDescription="Opprett et nytt dokument." ma:contentTypeScope="" ma:versionID="a953f20f438980b975e07100661c91f2">
  <xsd:schema xmlns:xsd="http://www.w3.org/2001/XMLSchema" xmlns:xs="http://www.w3.org/2001/XMLSchema" xmlns:p="http://schemas.microsoft.com/office/2006/metadata/properties" xmlns:ns2="e7603638-c54e-41e1-a330-3e7d038ae98f" xmlns:ns3="ca9d124e-d3e8-49d8-9bdf-364a1f99e633" targetNamespace="http://schemas.microsoft.com/office/2006/metadata/properties" ma:root="true" ma:fieldsID="122a9cd79bf2ad470571389ccc3f49ed" ns2:_="" ns3:_="">
    <xsd:import namespace="e7603638-c54e-41e1-a330-3e7d038ae98f"/>
    <xsd:import namespace="ca9d124e-d3e8-49d8-9bdf-364a1f99e6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603638-c54e-41e1-a330-3e7d038ae9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ea75c521-6be0-427e-b98f-9d5a076b8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d124e-d3e8-49d8-9bdf-364a1f99e6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3c2af55-9380-43e2-b372-84778476f260}" ma:internalName="TaxCatchAll" ma:showField="CatchAllData" ma:web="ca9d124e-d3e8-49d8-9bdf-364a1f99e6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9d124e-d3e8-49d8-9bdf-364a1f99e633" xsi:nil="true"/>
    <lcf76f155ced4ddcb4097134ff3c332f xmlns="e7603638-c54e-41e1-a330-3e7d038ae98f">
      <Terms xmlns="http://schemas.microsoft.com/office/infopath/2007/PartnerControls"/>
    </lcf76f155ced4ddcb4097134ff3c332f>
    <SharedWithUsers xmlns="ca9d124e-d3e8-49d8-9bdf-364a1f99e633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1D4292-2F3F-49D7-86FF-CD5EDD099E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603638-c54e-41e1-a330-3e7d038ae98f"/>
    <ds:schemaRef ds:uri="ca9d124e-d3e8-49d8-9bdf-364a1f99e6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DC21C6-4AC0-4E18-BC25-9B635EBB4162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e7603638-c54e-41e1-a330-3e7d038ae98f"/>
    <ds:schemaRef ds:uri="http://schemas.microsoft.com/office/infopath/2007/PartnerControls"/>
    <ds:schemaRef ds:uri="ca9d124e-d3e8-49d8-9bdf-364a1f99e63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DD234FD-A8A5-42D5-AEE6-4D3B6037D9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442</Words>
  <Application>Microsoft Office PowerPoint</Application>
  <PresentationFormat>Egendefinert</PresentationFormat>
  <Paragraphs>121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Plus Jakarta Sans</vt:lpstr>
      <vt:lpstr>Office theme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Jan Roger Angelsen</cp:lastModifiedBy>
  <cp:revision>52</cp:revision>
  <dcterms:created xsi:type="dcterms:W3CDTF">2023-10-10T01:11:00Z</dcterms:created>
  <dcterms:modified xsi:type="dcterms:W3CDTF">2026-06-19T06:56:43Z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wqlLaW5nc29mdCBQREYgdG8gV1BTIDgw</vt:lpwstr>
  </property>
  <property fmtid="{D5CDD505-2E9C-101B-9397-08002B2CF9AE}" pid="3" name="Created">
    <vt:filetime>2023-10-14T00:32:48Z</vt:filetime>
  </property>
  <property fmtid="{D5CDD505-2E9C-101B-9397-08002B2CF9AE}" pid="4" name="ICV">
    <vt:lpwstr>6D159667527D4D3E85E490BF2CB7FBBE_13</vt:lpwstr>
  </property>
  <property fmtid="{D5CDD505-2E9C-101B-9397-08002B2CF9AE}" pid="5" name="KSOProductBuildVer">
    <vt:lpwstr>2052-12.1.0.15374</vt:lpwstr>
  </property>
  <property fmtid="{D5CDD505-2E9C-101B-9397-08002B2CF9AE}" pid="6" name="ContentTypeId">
    <vt:lpwstr>0x0101002D8AB6F67E21A04AA130126530D47BCB</vt:lpwstr>
  </property>
  <property fmtid="{D5CDD505-2E9C-101B-9397-08002B2CF9AE}" pid="7" name="ComplianceAssetId">
    <vt:lpwstr/>
  </property>
  <property fmtid="{D5CDD505-2E9C-101B-9397-08002B2CF9AE}" pid="8" name="TriggerFlowInfo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